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5"/>
  </p:notesMasterIdLst>
  <p:sldIdLst>
    <p:sldId id="256" r:id="rId5"/>
    <p:sldId id="321" r:id="rId6"/>
    <p:sldId id="320" r:id="rId7"/>
    <p:sldId id="312" r:id="rId8"/>
    <p:sldId id="322" r:id="rId9"/>
    <p:sldId id="283" r:id="rId10"/>
    <p:sldId id="323" r:id="rId11"/>
    <p:sldId id="324" r:id="rId12"/>
    <p:sldId id="325" r:id="rId13"/>
    <p:sldId id="25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26C47AC-78F9-4A21-9489-273EF725BD08}" v="847" dt="2026-04-26T18:33:42.02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sabeth Jones" userId="d871a531-438d-4e91-81ec-befa55583ca5" providerId="ADAL" clId="{B9B676CA-4031-44C8-8AA8-8D8C41A72080}"/>
    <pc:docChg chg="undo custSel addSld delSld modSld">
      <pc:chgData name="Elisabeth Jones" userId="d871a531-438d-4e91-81ec-befa55583ca5" providerId="ADAL" clId="{B9B676CA-4031-44C8-8AA8-8D8C41A72080}" dt="2026-04-21T12:11:34.407" v="4363" actId="20577"/>
      <pc:docMkLst>
        <pc:docMk/>
      </pc:docMkLst>
      <pc:sldChg chg="addSp delSp modSp mod">
        <pc:chgData name="Elisabeth Jones" userId="d871a531-438d-4e91-81ec-befa55583ca5" providerId="ADAL" clId="{B9B676CA-4031-44C8-8AA8-8D8C41A72080}" dt="2026-04-14T13:36:25.792" v="2909" actId="14100"/>
        <pc:sldMkLst>
          <pc:docMk/>
          <pc:sldMk cId="4264571299" sldId="256"/>
        </pc:sldMkLst>
        <pc:spChg chg="mod">
          <ac:chgData name="Elisabeth Jones" userId="d871a531-438d-4e91-81ec-befa55583ca5" providerId="ADAL" clId="{B9B676CA-4031-44C8-8AA8-8D8C41A72080}" dt="2026-04-14T13:35:03.759" v="2895" actId="1076"/>
          <ac:spMkLst>
            <pc:docMk/>
            <pc:sldMk cId="4264571299" sldId="256"/>
            <ac:spMk id="2" creationId="{5EAF43B6-E28A-9153-BAC7-03FB8787E8FC}"/>
          </ac:spMkLst>
        </pc:spChg>
      </pc:sldChg>
      <pc:sldChg chg="addSp delSp modSp mod modAnim">
        <pc:chgData name="Elisabeth Jones" userId="d871a531-438d-4e91-81ec-befa55583ca5" providerId="ADAL" clId="{B9B676CA-4031-44C8-8AA8-8D8C41A72080}" dt="2026-04-21T12:08:38.638" v="4258" actId="113"/>
        <pc:sldMkLst>
          <pc:docMk/>
          <pc:sldMk cId="3376033298" sldId="283"/>
        </pc:sldMkLst>
        <pc:spChg chg="mod">
          <ac:chgData name="Elisabeth Jones" userId="d871a531-438d-4e91-81ec-befa55583ca5" providerId="ADAL" clId="{B9B676CA-4031-44C8-8AA8-8D8C41A72080}" dt="2026-04-21T12:08:30.062" v="4247" actId="14100"/>
          <ac:spMkLst>
            <pc:docMk/>
            <pc:sldMk cId="3376033298" sldId="283"/>
            <ac:spMk id="3" creationId="{8CF16068-23A5-B64E-591D-CF07C3EBDE6E}"/>
          </ac:spMkLst>
        </pc:spChg>
        <pc:spChg chg="add mod">
          <ac:chgData name="Elisabeth Jones" userId="d871a531-438d-4e91-81ec-befa55583ca5" providerId="ADAL" clId="{B9B676CA-4031-44C8-8AA8-8D8C41A72080}" dt="2026-04-21T12:08:38.638" v="4258" actId="113"/>
          <ac:spMkLst>
            <pc:docMk/>
            <pc:sldMk cId="3376033298" sldId="283"/>
            <ac:spMk id="6" creationId="{4EBB5B5D-8365-27D0-9408-DF97C8FD59F9}"/>
          </ac:spMkLst>
        </pc:spChg>
      </pc:sldChg>
      <pc:sldChg chg="addSp delSp modSp new mod">
        <pc:chgData name="Elisabeth Jones" userId="d871a531-438d-4e91-81ec-befa55583ca5" providerId="ADAL" clId="{B9B676CA-4031-44C8-8AA8-8D8C41A72080}" dt="2026-04-20T14:14:12.075" v="3947" actId="20577"/>
        <pc:sldMkLst>
          <pc:docMk/>
          <pc:sldMk cId="3617944017" sldId="301"/>
        </pc:sldMkLst>
        <pc:spChg chg="mod">
          <ac:chgData name="Elisabeth Jones" userId="d871a531-438d-4e91-81ec-befa55583ca5" providerId="ADAL" clId="{B9B676CA-4031-44C8-8AA8-8D8C41A72080}" dt="2026-04-20T14:13:16.769" v="3872" actId="20577"/>
          <ac:spMkLst>
            <pc:docMk/>
            <pc:sldMk cId="3617944017" sldId="301"/>
            <ac:spMk id="2" creationId="{EDA6B8CF-1080-6946-B30D-A672A31DECB9}"/>
          </ac:spMkLst>
        </pc:spChg>
        <pc:spChg chg="add mod">
          <ac:chgData name="Elisabeth Jones" userId="d871a531-438d-4e91-81ec-befa55583ca5" providerId="ADAL" clId="{B9B676CA-4031-44C8-8AA8-8D8C41A72080}" dt="2026-04-20T14:14:12.075" v="3947" actId="20577"/>
          <ac:spMkLst>
            <pc:docMk/>
            <pc:sldMk cId="3617944017" sldId="301"/>
            <ac:spMk id="3" creationId="{2B3EED0B-94AB-6EDD-A724-6C378F7ECC92}"/>
          </ac:spMkLst>
        </pc:spChg>
      </pc:sldChg>
      <pc:sldChg chg="modSp mod">
        <pc:chgData name="Elisabeth Jones" userId="d871a531-438d-4e91-81ec-befa55583ca5" providerId="ADAL" clId="{B9B676CA-4031-44C8-8AA8-8D8C41A72080}" dt="2026-04-21T12:07:11.858" v="4118" actId="6549"/>
        <pc:sldMkLst>
          <pc:docMk/>
          <pc:sldMk cId="3929281128" sldId="315"/>
        </pc:sldMkLst>
        <pc:spChg chg="mod">
          <ac:chgData name="Elisabeth Jones" userId="d871a531-438d-4e91-81ec-befa55583ca5" providerId="ADAL" clId="{B9B676CA-4031-44C8-8AA8-8D8C41A72080}" dt="2026-04-21T12:07:11.858" v="4118" actId="6549"/>
          <ac:spMkLst>
            <pc:docMk/>
            <pc:sldMk cId="3929281128" sldId="315"/>
            <ac:spMk id="3" creationId="{9E47D740-8B97-75AF-BC07-50073B05B874}"/>
          </ac:spMkLst>
        </pc:spChg>
      </pc:sldChg>
      <pc:sldChg chg="modSp add mod">
        <pc:chgData name="Elisabeth Jones" userId="d871a531-438d-4e91-81ec-befa55583ca5" providerId="ADAL" clId="{B9B676CA-4031-44C8-8AA8-8D8C41A72080}" dt="2026-04-21T12:09:08.847" v="4289" actId="20577"/>
        <pc:sldMkLst>
          <pc:docMk/>
          <pc:sldMk cId="260104414" sldId="316"/>
        </pc:sldMkLst>
        <pc:spChg chg="mod">
          <ac:chgData name="Elisabeth Jones" userId="d871a531-438d-4e91-81ec-befa55583ca5" providerId="ADAL" clId="{B9B676CA-4031-44C8-8AA8-8D8C41A72080}" dt="2026-04-21T12:09:08.847" v="4289" actId="20577"/>
          <ac:spMkLst>
            <pc:docMk/>
            <pc:sldMk cId="260104414" sldId="316"/>
            <ac:spMk id="3" creationId="{9C3EBBE6-BAD9-4004-EC69-EC8A77146147}"/>
          </ac:spMkLst>
        </pc:spChg>
        <pc:spChg chg="mod">
          <ac:chgData name="Elisabeth Jones" userId="d871a531-438d-4e91-81ec-befa55583ca5" providerId="ADAL" clId="{B9B676CA-4031-44C8-8AA8-8D8C41A72080}" dt="2026-04-21T12:09:02.662" v="4273" actId="20577"/>
          <ac:spMkLst>
            <pc:docMk/>
            <pc:sldMk cId="260104414" sldId="316"/>
            <ac:spMk id="6" creationId="{742FC80A-EC01-0DEC-DE42-65425F9D2D97}"/>
          </ac:spMkLst>
        </pc:spChg>
      </pc:sldChg>
      <pc:sldChg chg="modSp add mod">
        <pc:chgData name="Elisabeth Jones" userId="d871a531-438d-4e91-81ec-befa55583ca5" providerId="ADAL" clId="{B9B676CA-4031-44C8-8AA8-8D8C41A72080}" dt="2026-04-21T12:10:51.420" v="4306" actId="20577"/>
        <pc:sldMkLst>
          <pc:docMk/>
          <pc:sldMk cId="881059765" sldId="317"/>
        </pc:sldMkLst>
        <pc:spChg chg="mod">
          <ac:chgData name="Elisabeth Jones" userId="d871a531-438d-4e91-81ec-befa55583ca5" providerId="ADAL" clId="{B9B676CA-4031-44C8-8AA8-8D8C41A72080}" dt="2026-04-21T12:10:51.420" v="4306" actId="20577"/>
          <ac:spMkLst>
            <pc:docMk/>
            <pc:sldMk cId="881059765" sldId="317"/>
            <ac:spMk id="3" creationId="{7B9D6663-5B9D-4A77-130B-26708D9DE7D1}"/>
          </ac:spMkLst>
        </pc:spChg>
        <pc:spChg chg="mod">
          <ac:chgData name="Elisabeth Jones" userId="d871a531-438d-4e91-81ec-befa55583ca5" providerId="ADAL" clId="{B9B676CA-4031-44C8-8AA8-8D8C41A72080}" dt="2026-04-21T12:10:47.047" v="4295" actId="20577"/>
          <ac:spMkLst>
            <pc:docMk/>
            <pc:sldMk cId="881059765" sldId="317"/>
            <ac:spMk id="6" creationId="{61FD6070-26F7-A781-C638-F886019B5626}"/>
          </ac:spMkLst>
        </pc:spChg>
      </pc:sldChg>
      <pc:sldChg chg="modSp add mod">
        <pc:chgData name="Elisabeth Jones" userId="d871a531-438d-4e91-81ec-befa55583ca5" providerId="ADAL" clId="{B9B676CA-4031-44C8-8AA8-8D8C41A72080}" dt="2026-04-21T12:11:07.472" v="4333" actId="20577"/>
        <pc:sldMkLst>
          <pc:docMk/>
          <pc:sldMk cId="675519091" sldId="318"/>
        </pc:sldMkLst>
        <pc:spChg chg="mod">
          <ac:chgData name="Elisabeth Jones" userId="d871a531-438d-4e91-81ec-befa55583ca5" providerId="ADAL" clId="{B9B676CA-4031-44C8-8AA8-8D8C41A72080}" dt="2026-04-21T12:11:07.472" v="4333" actId="20577"/>
          <ac:spMkLst>
            <pc:docMk/>
            <pc:sldMk cId="675519091" sldId="318"/>
            <ac:spMk id="3" creationId="{0EF43FC1-A5A9-6842-1128-A4876FB55906}"/>
          </ac:spMkLst>
        </pc:spChg>
        <pc:spChg chg="mod">
          <ac:chgData name="Elisabeth Jones" userId="d871a531-438d-4e91-81ec-befa55583ca5" providerId="ADAL" clId="{B9B676CA-4031-44C8-8AA8-8D8C41A72080}" dt="2026-04-21T12:11:04.314" v="4325" actId="20577"/>
          <ac:spMkLst>
            <pc:docMk/>
            <pc:sldMk cId="675519091" sldId="318"/>
            <ac:spMk id="6" creationId="{286FADA8-46AE-4EDF-A11B-4B17D0F0ACD2}"/>
          </ac:spMkLst>
        </pc:spChg>
      </pc:sldChg>
      <pc:sldChg chg="modSp add mod">
        <pc:chgData name="Elisabeth Jones" userId="d871a531-438d-4e91-81ec-befa55583ca5" providerId="ADAL" clId="{B9B676CA-4031-44C8-8AA8-8D8C41A72080}" dt="2026-04-21T12:11:34.407" v="4363" actId="20577"/>
        <pc:sldMkLst>
          <pc:docMk/>
          <pc:sldMk cId="1906627969" sldId="319"/>
        </pc:sldMkLst>
        <pc:spChg chg="mod">
          <ac:chgData name="Elisabeth Jones" userId="d871a531-438d-4e91-81ec-befa55583ca5" providerId="ADAL" clId="{B9B676CA-4031-44C8-8AA8-8D8C41A72080}" dt="2026-04-21T12:11:34.407" v="4363" actId="20577"/>
          <ac:spMkLst>
            <pc:docMk/>
            <pc:sldMk cId="1906627969" sldId="319"/>
            <ac:spMk id="3" creationId="{463C18AE-75C5-5545-5496-4C81E6C6DAF3}"/>
          </ac:spMkLst>
        </pc:spChg>
        <pc:spChg chg="mod">
          <ac:chgData name="Elisabeth Jones" userId="d871a531-438d-4e91-81ec-befa55583ca5" providerId="ADAL" clId="{B9B676CA-4031-44C8-8AA8-8D8C41A72080}" dt="2026-04-21T12:11:28.918" v="4356" actId="5793"/>
          <ac:spMkLst>
            <pc:docMk/>
            <pc:sldMk cId="1906627969" sldId="319"/>
            <ac:spMk id="6" creationId="{D5DBAC91-1590-D38C-4AA2-ADB142363DBC}"/>
          </ac:spMkLst>
        </pc:spChg>
      </pc:sldChg>
    </pc:docChg>
  </pc:docChgLst>
  <pc:docChgLst>
    <pc:chgData name="Elisabeth Jones" userId="d871a531-438d-4e91-81ec-befa55583ca5" providerId="ADAL" clId="{7D45C4F6-F8BD-4FB2-8BFD-6165C5C1085F}"/>
    <pc:docChg chg="undo custSel addSld delSld modSld sldOrd">
      <pc:chgData name="Elisabeth Jones" userId="d871a531-438d-4e91-81ec-befa55583ca5" providerId="ADAL" clId="{7D45C4F6-F8BD-4FB2-8BFD-6165C5C1085F}" dt="2026-04-26T18:33:42.020" v="4879" actId="1076"/>
      <pc:docMkLst>
        <pc:docMk/>
      </pc:docMkLst>
      <pc:sldChg chg="addSp delSp modSp mod">
        <pc:chgData name="Elisabeth Jones" userId="d871a531-438d-4e91-81ec-befa55583ca5" providerId="ADAL" clId="{7D45C4F6-F8BD-4FB2-8BFD-6165C5C1085F}" dt="2026-04-26T18:33:42.020" v="4879" actId="1076"/>
        <pc:sldMkLst>
          <pc:docMk/>
          <pc:sldMk cId="4264571299" sldId="256"/>
        </pc:sldMkLst>
        <pc:spChg chg="mod">
          <ac:chgData name="Elisabeth Jones" userId="d871a531-438d-4e91-81ec-befa55583ca5" providerId="ADAL" clId="{7D45C4F6-F8BD-4FB2-8BFD-6165C5C1085F}" dt="2026-04-26T18:33:40.670" v="4878" actId="1076"/>
          <ac:spMkLst>
            <pc:docMk/>
            <pc:sldMk cId="4264571299" sldId="256"/>
            <ac:spMk id="2" creationId="{5EAF43B6-E28A-9153-BAC7-03FB8787E8FC}"/>
          </ac:spMkLst>
        </pc:spChg>
        <pc:picChg chg="add mod">
          <ac:chgData name="Elisabeth Jones" userId="d871a531-438d-4e91-81ec-befa55583ca5" providerId="ADAL" clId="{7D45C4F6-F8BD-4FB2-8BFD-6165C5C1085F}" dt="2026-04-26T18:33:42.020" v="4879" actId="1076"/>
          <ac:picMkLst>
            <pc:docMk/>
            <pc:sldMk cId="4264571299" sldId="256"/>
            <ac:picMk id="1026" creationId="{218E4563-DEED-792F-8AF3-915A159031E8}"/>
          </ac:picMkLst>
        </pc:picChg>
      </pc:sldChg>
      <pc:sldChg chg="addSp delSp modSp del mod modAnim">
        <pc:chgData name="Elisabeth Jones" userId="d871a531-438d-4e91-81ec-befa55583ca5" providerId="ADAL" clId="{7D45C4F6-F8BD-4FB2-8BFD-6165C5C1085F}" dt="2026-04-26T18:22:47.810" v="4004" actId="47"/>
        <pc:sldMkLst>
          <pc:docMk/>
          <pc:sldMk cId="472370712" sldId="257"/>
        </pc:sldMkLst>
        <pc:spChg chg="mod">
          <ac:chgData name="Elisabeth Jones" userId="d871a531-438d-4e91-81ec-befa55583ca5" providerId="ADAL" clId="{7D45C4F6-F8BD-4FB2-8BFD-6165C5C1085F}" dt="2026-04-26T18:20:23.319" v="3719" actId="20577"/>
          <ac:spMkLst>
            <pc:docMk/>
            <pc:sldMk cId="472370712" sldId="257"/>
            <ac:spMk id="2" creationId="{7FD01D62-9CF3-454B-FE6E-1E2436A68935}"/>
          </ac:spMkLst>
        </pc:spChg>
      </pc:sldChg>
      <pc:sldChg chg="delSp modSp mod modAnim">
        <pc:chgData name="Elisabeth Jones" userId="d871a531-438d-4e91-81ec-befa55583ca5" providerId="ADAL" clId="{7D45C4F6-F8BD-4FB2-8BFD-6165C5C1085F}" dt="2026-04-26T18:33:19.229" v="4847"/>
        <pc:sldMkLst>
          <pc:docMk/>
          <pc:sldMk cId="3376033298" sldId="283"/>
        </pc:sldMkLst>
        <pc:spChg chg="mod">
          <ac:chgData name="Elisabeth Jones" userId="d871a531-438d-4e91-81ec-befa55583ca5" providerId="ADAL" clId="{7D45C4F6-F8BD-4FB2-8BFD-6165C5C1085F}" dt="2026-04-26T18:33:19.229" v="4847"/>
          <ac:spMkLst>
            <pc:docMk/>
            <pc:sldMk cId="3376033298" sldId="283"/>
            <ac:spMk id="3" creationId="{8CF16068-23A5-B64E-591D-CF07C3EBDE6E}"/>
          </ac:spMkLst>
        </pc:spChg>
        <pc:spChg chg="del mod">
          <ac:chgData name="Elisabeth Jones" userId="d871a531-438d-4e91-81ec-befa55583ca5" providerId="ADAL" clId="{7D45C4F6-F8BD-4FB2-8BFD-6165C5C1085F}" dt="2026-04-26T18:30:59.978" v="4823"/>
          <ac:spMkLst>
            <pc:docMk/>
            <pc:sldMk cId="3376033298" sldId="283"/>
            <ac:spMk id="6" creationId="{4EBB5B5D-8365-27D0-9408-DF97C8FD59F9}"/>
          </ac:spMkLst>
        </pc:spChg>
      </pc:sldChg>
      <pc:sldChg chg="addSp delSp modSp del mod">
        <pc:chgData name="Elisabeth Jones" userId="d871a531-438d-4e91-81ec-befa55583ca5" providerId="ADAL" clId="{7D45C4F6-F8BD-4FB2-8BFD-6165C5C1085F}" dt="2026-04-26T18:30:09.810" v="4686" actId="47"/>
        <pc:sldMkLst>
          <pc:docMk/>
          <pc:sldMk cId="3617944017" sldId="301"/>
        </pc:sldMkLst>
        <pc:spChg chg="mod">
          <ac:chgData name="Elisabeth Jones" userId="d871a531-438d-4e91-81ec-befa55583ca5" providerId="ADAL" clId="{7D45C4F6-F8BD-4FB2-8BFD-6165C5C1085F}" dt="2026-04-20T20:08:21.491" v="3429" actId="20577"/>
          <ac:spMkLst>
            <pc:docMk/>
            <pc:sldMk cId="3617944017" sldId="301"/>
            <ac:spMk id="2" creationId="{EDA6B8CF-1080-6946-B30D-A672A31DECB9}"/>
          </ac:spMkLst>
        </pc:spChg>
        <pc:spChg chg="mod">
          <ac:chgData name="Elisabeth Jones" userId="d871a531-438d-4e91-81ec-befa55583ca5" providerId="ADAL" clId="{7D45C4F6-F8BD-4FB2-8BFD-6165C5C1085F}" dt="2026-04-20T20:12:05.608" v="3675" actId="20577"/>
          <ac:spMkLst>
            <pc:docMk/>
            <pc:sldMk cId="3617944017" sldId="301"/>
            <ac:spMk id="3" creationId="{2B3EED0B-94AB-6EDD-A724-6C378F7ECC92}"/>
          </ac:spMkLst>
        </pc:spChg>
      </pc:sldChg>
      <pc:sldChg chg="addSp delSp modSp new mod ord setBg modAnim">
        <pc:chgData name="Elisabeth Jones" userId="d871a531-438d-4e91-81ec-befa55583ca5" providerId="ADAL" clId="{7D45C4F6-F8BD-4FB2-8BFD-6165C5C1085F}" dt="2026-04-26T18:29:52.571" v="4683" actId="20577"/>
        <pc:sldMkLst>
          <pc:docMk/>
          <pc:sldMk cId="3658944942" sldId="312"/>
        </pc:sldMkLst>
        <pc:spChg chg="mod ord">
          <ac:chgData name="Elisabeth Jones" userId="d871a531-438d-4e91-81ec-befa55583ca5" providerId="ADAL" clId="{7D45C4F6-F8BD-4FB2-8BFD-6165C5C1085F}" dt="2026-04-26T18:23:12.267" v="4070" actId="20577"/>
          <ac:spMkLst>
            <pc:docMk/>
            <pc:sldMk cId="3658944942" sldId="312"/>
            <ac:spMk id="2" creationId="{E370ABDA-2378-2182-C839-C9ABF85E88EE}"/>
          </ac:spMkLst>
        </pc:spChg>
        <pc:spChg chg="add del mod">
          <ac:chgData name="Elisabeth Jones" userId="d871a531-438d-4e91-81ec-befa55583ca5" providerId="ADAL" clId="{7D45C4F6-F8BD-4FB2-8BFD-6165C5C1085F}" dt="2026-04-26T18:29:52.571" v="4683" actId="20577"/>
          <ac:spMkLst>
            <pc:docMk/>
            <pc:sldMk cId="3658944942" sldId="312"/>
            <ac:spMk id="3" creationId="{7B08A7BA-E2E2-AA0C-B98B-A3C72324137F}"/>
          </ac:spMkLst>
        </pc:spChg>
        <pc:spChg chg="add mod">
          <ac:chgData name="Elisabeth Jones" userId="d871a531-438d-4e91-81ec-befa55583ca5" providerId="ADAL" clId="{7D45C4F6-F8BD-4FB2-8BFD-6165C5C1085F}" dt="2026-04-26T18:27:29.783" v="4376" actId="1076"/>
          <ac:spMkLst>
            <pc:docMk/>
            <pc:sldMk cId="3658944942" sldId="312"/>
            <ac:spMk id="5" creationId="{563C4D31-CB40-3B35-4088-29888095035F}"/>
          </ac:spMkLst>
        </pc:spChg>
        <pc:picChg chg="add del mod">
          <ac:chgData name="Elisabeth Jones" userId="d871a531-438d-4e91-81ec-befa55583ca5" providerId="ADAL" clId="{7D45C4F6-F8BD-4FB2-8BFD-6165C5C1085F}" dt="2026-04-26T18:21:01.084" v="3793" actId="478"/>
          <ac:picMkLst>
            <pc:docMk/>
            <pc:sldMk cId="3658944942" sldId="312"/>
            <ac:picMk id="4" creationId="{BC0E3796-22F7-7877-1D05-839761619F53}"/>
          </ac:picMkLst>
        </pc:picChg>
        <pc:picChg chg="add">
          <ac:chgData name="Elisabeth Jones" userId="d871a531-438d-4e91-81ec-befa55583ca5" providerId="ADAL" clId="{7D45C4F6-F8BD-4FB2-8BFD-6165C5C1085F}" dt="2026-04-26T18:27:03.996" v="4350"/>
          <ac:picMkLst>
            <pc:docMk/>
            <pc:sldMk cId="3658944942" sldId="312"/>
            <ac:picMk id="2050" creationId="{C5E0CF99-3430-B4CC-A771-4D50F8B55E4C}"/>
          </ac:picMkLst>
        </pc:picChg>
      </pc:sldChg>
      <pc:sldChg chg="addSp delSp modSp add del mod modAnim">
        <pc:chgData name="Elisabeth Jones" userId="d871a531-438d-4e91-81ec-befa55583ca5" providerId="ADAL" clId="{7D45C4F6-F8BD-4FB2-8BFD-6165C5C1085F}" dt="2026-04-26T18:30:08.819" v="4684" actId="47"/>
        <pc:sldMkLst>
          <pc:docMk/>
          <pc:sldMk cId="2590990249" sldId="313"/>
        </pc:sldMkLst>
        <pc:spChg chg="mod">
          <ac:chgData name="Elisabeth Jones" userId="d871a531-438d-4e91-81ec-befa55583ca5" providerId="ADAL" clId="{7D45C4F6-F8BD-4FB2-8BFD-6165C5C1085F}" dt="2026-04-20T20:00:51.602" v="3113" actId="6549"/>
          <ac:spMkLst>
            <pc:docMk/>
            <pc:sldMk cId="2590990249" sldId="313"/>
            <ac:spMk id="2" creationId="{B4578913-4543-62B8-9409-3D0348494F0D}"/>
          </ac:spMkLst>
        </pc:spChg>
        <pc:spChg chg="mod">
          <ac:chgData name="Elisabeth Jones" userId="d871a531-438d-4e91-81ec-befa55583ca5" providerId="ADAL" clId="{7D45C4F6-F8BD-4FB2-8BFD-6165C5C1085F}" dt="2026-04-20T20:03:38.963" v="3234" actId="20577"/>
          <ac:spMkLst>
            <pc:docMk/>
            <pc:sldMk cId="2590990249" sldId="313"/>
            <ac:spMk id="3" creationId="{64AF2E75-DCEB-79BC-E313-B0505AC1239F}"/>
          </ac:spMkLst>
        </pc:spChg>
        <pc:picChg chg="add mod">
          <ac:chgData name="Elisabeth Jones" userId="d871a531-438d-4e91-81ec-befa55583ca5" providerId="ADAL" clId="{7D45C4F6-F8BD-4FB2-8BFD-6165C5C1085F}" dt="2026-04-20T20:01:02.557" v="3116" actId="1076"/>
          <ac:picMkLst>
            <pc:docMk/>
            <pc:sldMk cId="2590990249" sldId="313"/>
            <ac:picMk id="5" creationId="{45D700B8-DE4C-8064-4707-8F28E38DA1BB}"/>
          </ac:picMkLst>
        </pc:picChg>
      </pc:sldChg>
      <pc:sldChg chg="addSp delSp modSp add del mod modAnim">
        <pc:chgData name="Elisabeth Jones" userId="d871a531-438d-4e91-81ec-befa55583ca5" providerId="ADAL" clId="{7D45C4F6-F8BD-4FB2-8BFD-6165C5C1085F}" dt="2026-04-26T18:30:09.135" v="4685" actId="47"/>
        <pc:sldMkLst>
          <pc:docMk/>
          <pc:sldMk cId="1020166832" sldId="314"/>
        </pc:sldMkLst>
        <pc:spChg chg="mod">
          <ac:chgData name="Elisabeth Jones" userId="d871a531-438d-4e91-81ec-befa55583ca5" providerId="ADAL" clId="{7D45C4F6-F8BD-4FB2-8BFD-6165C5C1085F}" dt="2026-04-20T20:04:09.390" v="3260" actId="20577"/>
          <ac:spMkLst>
            <pc:docMk/>
            <pc:sldMk cId="1020166832" sldId="314"/>
            <ac:spMk id="2" creationId="{B6A839A7-742D-ADC0-98E6-CA7C6E4C83BC}"/>
          </ac:spMkLst>
        </pc:spChg>
        <pc:spChg chg="mod">
          <ac:chgData name="Elisabeth Jones" userId="d871a531-438d-4e91-81ec-befa55583ca5" providerId="ADAL" clId="{7D45C4F6-F8BD-4FB2-8BFD-6165C5C1085F}" dt="2026-04-20T20:05:27.949" v="3350" actId="20577"/>
          <ac:spMkLst>
            <pc:docMk/>
            <pc:sldMk cId="1020166832" sldId="314"/>
            <ac:spMk id="3" creationId="{4CB1C271-927C-164E-836A-46B46546BBED}"/>
          </ac:spMkLst>
        </pc:spChg>
        <pc:picChg chg="add mod">
          <ac:chgData name="Elisabeth Jones" userId="d871a531-438d-4e91-81ec-befa55583ca5" providerId="ADAL" clId="{7D45C4F6-F8BD-4FB2-8BFD-6165C5C1085F}" dt="2026-04-20T20:04:15.228" v="3262"/>
          <ac:picMkLst>
            <pc:docMk/>
            <pc:sldMk cId="1020166832" sldId="314"/>
            <ac:picMk id="4" creationId="{07139FC6-0664-7430-9401-DB166C9F913E}"/>
          </ac:picMkLst>
        </pc:picChg>
      </pc:sldChg>
      <pc:sldChg chg="add del">
        <pc:chgData name="Elisabeth Jones" userId="d871a531-438d-4e91-81ec-befa55583ca5" providerId="ADAL" clId="{7D45C4F6-F8BD-4FB2-8BFD-6165C5C1085F}" dt="2026-04-26T18:30:10.595" v="4687" actId="47"/>
        <pc:sldMkLst>
          <pc:docMk/>
          <pc:sldMk cId="3929281128" sldId="315"/>
        </pc:sldMkLst>
      </pc:sldChg>
      <pc:sldChg chg="del">
        <pc:chgData name="Elisabeth Jones" userId="d871a531-438d-4e91-81ec-befa55583ca5" providerId="ADAL" clId="{7D45C4F6-F8BD-4FB2-8BFD-6165C5C1085F}" dt="2026-04-26T18:31:06.381" v="4825" actId="47"/>
        <pc:sldMkLst>
          <pc:docMk/>
          <pc:sldMk cId="260104414" sldId="316"/>
        </pc:sldMkLst>
      </pc:sldChg>
      <pc:sldChg chg="del">
        <pc:chgData name="Elisabeth Jones" userId="d871a531-438d-4e91-81ec-befa55583ca5" providerId="ADAL" clId="{7D45C4F6-F8BD-4FB2-8BFD-6165C5C1085F}" dt="2026-04-26T18:31:07.997" v="4826" actId="47"/>
        <pc:sldMkLst>
          <pc:docMk/>
          <pc:sldMk cId="881059765" sldId="317"/>
        </pc:sldMkLst>
      </pc:sldChg>
      <pc:sldChg chg="del">
        <pc:chgData name="Elisabeth Jones" userId="d871a531-438d-4e91-81ec-befa55583ca5" providerId="ADAL" clId="{7D45C4F6-F8BD-4FB2-8BFD-6165C5C1085F}" dt="2026-04-26T18:31:12.691" v="4828" actId="47"/>
        <pc:sldMkLst>
          <pc:docMk/>
          <pc:sldMk cId="675519091" sldId="318"/>
        </pc:sldMkLst>
      </pc:sldChg>
      <pc:sldChg chg="del">
        <pc:chgData name="Elisabeth Jones" userId="d871a531-438d-4e91-81ec-befa55583ca5" providerId="ADAL" clId="{7D45C4F6-F8BD-4FB2-8BFD-6165C5C1085F}" dt="2026-04-26T18:31:11.325" v="4827" actId="47"/>
        <pc:sldMkLst>
          <pc:docMk/>
          <pc:sldMk cId="1906627969" sldId="319"/>
        </pc:sldMkLst>
      </pc:sldChg>
      <pc:sldChg chg="modSp new mod modAnim">
        <pc:chgData name="Elisabeth Jones" userId="d871a531-438d-4e91-81ec-befa55583ca5" providerId="ADAL" clId="{7D45C4F6-F8BD-4FB2-8BFD-6165C5C1085F}" dt="2026-04-26T18:26:52.999" v="4349"/>
        <pc:sldMkLst>
          <pc:docMk/>
          <pc:sldMk cId="4004068370" sldId="320"/>
        </pc:sldMkLst>
        <pc:spChg chg="mod">
          <ac:chgData name="Elisabeth Jones" userId="d871a531-438d-4e91-81ec-befa55583ca5" providerId="ADAL" clId="{7D45C4F6-F8BD-4FB2-8BFD-6165C5C1085F}" dt="2026-04-26T18:26:00.461" v="4300" actId="1076"/>
          <ac:spMkLst>
            <pc:docMk/>
            <pc:sldMk cId="4004068370" sldId="320"/>
            <ac:spMk id="2" creationId="{7E8B3ABA-42E9-1D43-994E-48ED1602EF63}"/>
          </ac:spMkLst>
        </pc:spChg>
        <pc:spChg chg="mod">
          <ac:chgData name="Elisabeth Jones" userId="d871a531-438d-4e91-81ec-befa55583ca5" providerId="ADAL" clId="{7D45C4F6-F8BD-4FB2-8BFD-6165C5C1085F}" dt="2026-04-26T18:26:47.473" v="4348" actId="1076"/>
          <ac:spMkLst>
            <pc:docMk/>
            <pc:sldMk cId="4004068370" sldId="320"/>
            <ac:spMk id="3" creationId="{ACEF123C-1012-80F9-8D4F-644E8C235350}"/>
          </ac:spMkLst>
        </pc:spChg>
      </pc:sldChg>
      <pc:sldChg chg="addSp delSp modSp add mod modAnim">
        <pc:chgData name="Elisabeth Jones" userId="d871a531-438d-4e91-81ec-befa55583ca5" providerId="ADAL" clId="{7D45C4F6-F8BD-4FB2-8BFD-6165C5C1085F}" dt="2026-04-26T18:28:29.237" v="4534" actId="113"/>
        <pc:sldMkLst>
          <pc:docMk/>
          <pc:sldMk cId="447567245" sldId="321"/>
        </pc:sldMkLst>
        <pc:spChg chg="mod">
          <ac:chgData name="Elisabeth Jones" userId="d871a531-438d-4e91-81ec-befa55583ca5" providerId="ADAL" clId="{7D45C4F6-F8BD-4FB2-8BFD-6165C5C1085F}" dt="2026-04-26T18:28:29.237" v="4534" actId="113"/>
          <ac:spMkLst>
            <pc:docMk/>
            <pc:sldMk cId="447567245" sldId="321"/>
            <ac:spMk id="3" creationId="{A3294F31-97AF-4F95-1532-86F0D3940771}"/>
          </ac:spMkLst>
        </pc:spChg>
        <pc:spChg chg="add del">
          <ac:chgData name="Elisabeth Jones" userId="d871a531-438d-4e91-81ec-befa55583ca5" providerId="ADAL" clId="{7D45C4F6-F8BD-4FB2-8BFD-6165C5C1085F}" dt="2026-04-26T18:24:41.460" v="4160" actId="478"/>
          <ac:spMkLst>
            <pc:docMk/>
            <pc:sldMk cId="447567245" sldId="321"/>
            <ac:spMk id="4" creationId="{E35CD5A0-1DE1-8D41-BED8-DE0316AB6CE8}"/>
          </ac:spMkLst>
        </pc:spChg>
        <pc:spChg chg="add mod">
          <ac:chgData name="Elisabeth Jones" userId="d871a531-438d-4e91-81ec-befa55583ca5" providerId="ADAL" clId="{7D45C4F6-F8BD-4FB2-8BFD-6165C5C1085F}" dt="2026-04-26T18:25:06.969" v="4179" actId="1076"/>
          <ac:spMkLst>
            <pc:docMk/>
            <pc:sldMk cId="447567245" sldId="321"/>
            <ac:spMk id="5" creationId="{67B89B22-F4B3-3784-2EDB-10903C96454C}"/>
          </ac:spMkLst>
        </pc:spChg>
      </pc:sldChg>
      <pc:sldChg chg="modSp add mod ord">
        <pc:chgData name="Elisabeth Jones" userId="d871a531-438d-4e91-81ec-befa55583ca5" providerId="ADAL" clId="{7D45C4F6-F8BD-4FB2-8BFD-6165C5C1085F}" dt="2026-04-26T18:29:06.846" v="4540" actId="20577"/>
        <pc:sldMkLst>
          <pc:docMk/>
          <pc:sldMk cId="4022529857" sldId="322"/>
        </pc:sldMkLst>
        <pc:spChg chg="mod">
          <ac:chgData name="Elisabeth Jones" userId="d871a531-438d-4e91-81ec-befa55583ca5" providerId="ADAL" clId="{7D45C4F6-F8BD-4FB2-8BFD-6165C5C1085F}" dt="2026-04-26T18:29:06.846" v="4540" actId="20577"/>
          <ac:spMkLst>
            <pc:docMk/>
            <pc:sldMk cId="4022529857" sldId="322"/>
            <ac:spMk id="2" creationId="{B50EB62E-7AE3-0A26-796D-C21AB30E9018}"/>
          </ac:spMkLst>
        </pc:spChg>
      </pc:sldChg>
      <pc:sldChg chg="modSp add modAnim">
        <pc:chgData name="Elisabeth Jones" userId="d871a531-438d-4e91-81ec-befa55583ca5" providerId="ADAL" clId="{7D45C4F6-F8BD-4FB2-8BFD-6165C5C1085F}" dt="2026-04-26T18:31:51.875" v="4844"/>
        <pc:sldMkLst>
          <pc:docMk/>
          <pc:sldMk cId="4091450173" sldId="323"/>
        </pc:sldMkLst>
        <pc:spChg chg="mod">
          <ac:chgData name="Elisabeth Jones" userId="d871a531-438d-4e91-81ec-befa55583ca5" providerId="ADAL" clId="{7D45C4F6-F8BD-4FB2-8BFD-6165C5C1085F}" dt="2026-04-26T18:31:51.875" v="4844"/>
          <ac:spMkLst>
            <pc:docMk/>
            <pc:sldMk cId="4091450173" sldId="323"/>
            <ac:spMk id="3" creationId="{5078357F-3B63-BFD8-0BDD-D95C6799C0CB}"/>
          </ac:spMkLst>
        </pc:spChg>
      </pc:sldChg>
      <pc:sldChg chg="modSp add modAnim">
        <pc:chgData name="Elisabeth Jones" userId="d871a531-438d-4e91-81ec-befa55583ca5" providerId="ADAL" clId="{7D45C4F6-F8BD-4FB2-8BFD-6165C5C1085F}" dt="2026-04-26T18:33:29.916" v="4877" actId="20577"/>
        <pc:sldMkLst>
          <pc:docMk/>
          <pc:sldMk cId="2487107996" sldId="324"/>
        </pc:sldMkLst>
        <pc:spChg chg="mod">
          <ac:chgData name="Elisabeth Jones" userId="d871a531-438d-4e91-81ec-befa55583ca5" providerId="ADAL" clId="{7D45C4F6-F8BD-4FB2-8BFD-6165C5C1085F}" dt="2026-04-26T18:33:29.916" v="4877" actId="20577"/>
          <ac:spMkLst>
            <pc:docMk/>
            <pc:sldMk cId="2487107996" sldId="324"/>
            <ac:spMk id="3" creationId="{6DD05C09-2572-B1FA-B02C-37FE1E0C808A}"/>
          </ac:spMkLst>
        </pc:spChg>
      </pc:sldChg>
      <pc:sldChg chg="modSp add modAnim">
        <pc:chgData name="Elisabeth Jones" userId="d871a531-438d-4e91-81ec-befa55583ca5" providerId="ADAL" clId="{7D45C4F6-F8BD-4FB2-8BFD-6165C5C1085F}" dt="2026-04-26T18:33:04.584" v="4846"/>
        <pc:sldMkLst>
          <pc:docMk/>
          <pc:sldMk cId="745264411" sldId="325"/>
        </pc:sldMkLst>
        <pc:spChg chg="mod">
          <ac:chgData name="Elisabeth Jones" userId="d871a531-438d-4e91-81ec-befa55583ca5" providerId="ADAL" clId="{7D45C4F6-F8BD-4FB2-8BFD-6165C5C1085F}" dt="2026-04-26T18:33:04.584" v="4846"/>
          <ac:spMkLst>
            <pc:docMk/>
            <pc:sldMk cId="745264411" sldId="325"/>
            <ac:spMk id="3" creationId="{0BE2D856-C8FB-EDE2-6B4F-2362FE13AC52}"/>
          </ac:spMkLst>
        </pc:spChg>
      </pc:sldChg>
    </pc:docChg>
  </pc:docChgLst>
  <pc:docChgLst>
    <pc:chgData name="Sam Masson" userId="S::s.masson@springwood.hants.sch.uk::9d326e98-a97a-4c66-9b08-dafe1287fef4" providerId="AD" clId="Web-{F6F7B1F1-C3ED-1758-BA58-775E07730724}"/>
    <pc:docChg chg="modSld">
      <pc:chgData name="Sam Masson" userId="S::s.masson@springwood.hants.sch.uk::9d326e98-a97a-4c66-9b08-dafe1287fef4" providerId="AD" clId="Web-{F6F7B1F1-C3ED-1758-BA58-775E07730724}" dt="2026-04-16T09:25:53.830" v="42" actId="20577"/>
      <pc:docMkLst>
        <pc:docMk/>
      </pc:docMkLst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2E58FB-9AC6-42A4-B535-6E3E312CFC02}" type="datetimeFigureOut">
              <a:rPr lang="en-GB" smtClean="0"/>
              <a:t>26/04/2026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63BB08-7E1B-4E50-BA8C-3EEFED8328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99017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63BB08-7E1B-4E50-BA8C-3EEFED83284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21358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63BB08-7E1B-4E50-BA8C-3EEFED83284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46696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BDBB29-8C31-0D6F-9EBD-6690DFB9CA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4DF4A54-DA33-3901-5BAA-433BF697E9A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1EC5EA5-C29A-FDC8-5BA1-04D6F449E5C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721039-910B-64BF-11B9-3BD9DA7E79A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63BB08-7E1B-4E50-BA8C-3EEFED83284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28028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C6EF21-4FDC-B892-6BD5-21A4AD6E77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1B09CE8-1E7A-5257-B8A1-ED6956B7F65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228694F-E4BB-0A80-9046-3C89E94FA8E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B55F50-1564-6F6E-5D26-CAD93132913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63BB08-7E1B-4E50-BA8C-3EEFED83284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66654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868947-AA57-0421-587F-B8F93D7F8D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FD41681-230B-764C-81D6-0E7E9C00755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79C1AEB-1341-013F-4BE4-445AC174628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561808-9A24-9C4B-6F07-928731213F8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63BB08-7E1B-4E50-BA8C-3EEFED832848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90042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B94F49-F761-F762-E1C8-303D4C824D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4AF3B7-5171-62D5-407A-D04BC6A040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0542CE-1165-7643-E3BA-7115F9790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26/04/2026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DE2E32-5FA3-7256-17E4-07C54446D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777BAC-3E76-1A30-7188-67D921977C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727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33F8B0-2269-7BDA-8FF3-78A92746EE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D1BA49-F3A7-E55C-784A-F62627B06F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720A9C-B5C9-6B50-3914-CC649D28F5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26/04/2026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DEB6C2-ED2A-A142-DE22-F43961BD4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AFB51E-0BD6-24AB-135F-ADAC96E201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216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A6326D-3803-6D7C-30AB-517C9A25CE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BC8BFA-D9D9-739F-6A48-CE860A39DD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CAEE1E-D533-9539-846D-C30716FF10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26/04/2026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914601-AF1B-26E7-3BC6-F35BFE3E5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087535-7E4F-1D3E-BF4D-B3E20A1E1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540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225610-9E7E-9CE5-E59D-341DDE5D6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CFE2EC-539F-20F1-C6DE-4A30C5DE4E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51CD5A-277A-E59A-F035-E432505CE1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D62058-319E-57D6-50F1-868D96F93C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26/04/2026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A63C8C-EC12-D86F-B9F0-66407D11DD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61162E-F787-64EA-455D-5876565683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7993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B74A71-65A2-F4AA-1EC5-4741E1BDC0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122F13-2437-0A8B-BBD5-85AE5E28CC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20BF6A-C0B6-3834-B46F-3062E4E26B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6C02D63-C039-96CD-2DEE-A415694033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90240B7-9D1E-C960-0AB0-4D4320C82C2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DB1E0B0-ADAB-9337-750C-493089F2EE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26/04/2026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BEDD0AB-5DD7-462A-8BB8-D8EB27F185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44D78FE-2080-D060-3B61-74C01B62F0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0069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0D830-C5BE-1963-2248-326870DEB0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37C5C9-A228-C521-898F-7C5F845D81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26/04/2026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1CBAA6-295A-2DFD-1298-04DD9FA4F0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6A0910-230E-A111-73A9-2C84924E4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8681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DB1F63B-1A83-000D-DD35-F9CC9339B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26/04/2026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0C6B464-8CB2-B074-8F22-C5C52BDA0F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3873AA-6540-BD52-FDEF-140A3338BB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633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491C1F-8E36-B871-FDD5-2A9FB4569F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314046-A835-FBCC-FA6E-4B74B16744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0D02B6-0DFA-95BF-0254-6D804FE08D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964609-9F17-B973-2D62-2AF2818B4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26/04/2026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9B18BA-DD2C-CFD8-B8F9-06365BFA5E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B17CA7-F7CD-A18D-6378-421BD0B6A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7451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37DDC1-D1B4-BA59-7C2F-76B21E482E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60B385-69CA-B004-0282-7CF54913DF6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F15474-FCE3-41FD-B812-993B503FF7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6297C3-E17A-9155-91D3-8A2C9E6033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26/04/2026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95AFA6-B2D6-1F77-3ADD-B7D6A7DEE8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AF98C6-7749-A83A-F381-48BD896774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903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C3872-4770-0AA8-919C-B3FB62A2B4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75F741-884D-2217-9632-E271C54943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CEA468-56D0-1F70-4B73-6936814F5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26/04/2026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FB37AC-7C52-99D0-3570-47DA8F7F24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32034F-9F2B-44BB-C51B-1DE36B1E18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14411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6E3480E-5CCE-6DE5-EC1F-041F558A555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C043D9-E458-9E15-78E9-B671AEEDFE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7400DD-8755-13A4-99FB-7A88C4F7CE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26/04/2026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BC52EB-E3B2-7323-FDC1-F17F2089A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CCF084-B626-30C2-C4F8-CDE61AC60A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7888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9C4C1A-C66E-A225-5F47-EBD4B3B9D5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26099B-3580-4CBE-BF48-F832345CA9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57D0E3-884A-278C-3F9E-9B3520FEEE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D1FD87-5CFD-462F-B805-A385E27A3272}" type="datetimeFigureOut">
              <a:rPr lang="en-GB" smtClean="0"/>
              <a:t>26/04/2026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4583EB-EF1F-4177-3354-D90252F733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014F4D-5055-EE2C-7905-8A094B80A9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015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AF43B6-E28A-9153-BAC7-03FB8787E8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51585" y="839407"/>
            <a:ext cx="9144000" cy="845421"/>
          </a:xfrm>
        </p:spPr>
        <p:txBody>
          <a:bodyPr>
            <a:normAutofit fontScale="90000"/>
          </a:bodyPr>
          <a:lstStyle/>
          <a:p>
            <a:r>
              <a:rPr lang="en-GB" dirty="0"/>
              <a:t>Subject and object</a:t>
            </a:r>
          </a:p>
        </p:txBody>
      </p:sp>
      <p:pic>
        <p:nvPicPr>
          <p:cNvPr id="1026" name="Picture 2" descr="SUBJECT vs OBJECT 🤔 | What's the ...">
            <a:extLst>
              <a:ext uri="{FF2B5EF4-FFF2-40B4-BE49-F238E27FC236}">
                <a16:creationId xmlns:a16="http://schemas.microsoft.com/office/drawing/2014/main" id="{218E4563-DEED-792F-8AF3-915A159031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5890" y="2168423"/>
            <a:ext cx="6295390" cy="3525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45712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0F758D-74B2-CA7D-FF83-530D22D6FE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3D87A3-8803-6C73-D009-4E18D9EF30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9709" y="195262"/>
            <a:ext cx="10515600" cy="1325563"/>
          </a:xfrm>
        </p:spPr>
        <p:txBody>
          <a:bodyPr/>
          <a:lstStyle/>
          <a:p>
            <a:r>
              <a:rPr lang="en-GB" u="sng" dirty="0"/>
              <a:t>Subject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294F31-97AF-4F95-1532-86F0D39407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058" y="1347018"/>
            <a:ext cx="10724536" cy="521109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The person or thing doing / performing the action in a sentence.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</a:t>
            </a:r>
            <a:r>
              <a:rPr lang="en-GB" b="1" dirty="0"/>
              <a:t>cat</a:t>
            </a:r>
            <a:r>
              <a:rPr lang="en-GB" dirty="0"/>
              <a:t> chases the mouse.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</a:t>
            </a:r>
            <a:r>
              <a:rPr lang="en-GB" b="1" dirty="0"/>
              <a:t>cat</a:t>
            </a:r>
            <a:r>
              <a:rPr lang="en-GB" dirty="0"/>
              <a:t> is doing the chasing, so it is the </a:t>
            </a:r>
            <a:r>
              <a:rPr lang="en-GB" b="1" dirty="0"/>
              <a:t>subject.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slide was played on by the </a:t>
            </a:r>
            <a:r>
              <a:rPr lang="en-GB" b="1" dirty="0"/>
              <a:t>children.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</a:t>
            </a:r>
            <a:r>
              <a:rPr lang="en-GB" b="1" dirty="0"/>
              <a:t>children</a:t>
            </a:r>
            <a:r>
              <a:rPr lang="en-GB" dirty="0"/>
              <a:t> are doing the playing, so they are the </a:t>
            </a:r>
            <a:r>
              <a:rPr lang="en-GB" b="1" dirty="0"/>
              <a:t>subject.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7B89B22-F4B3-3784-2EDB-10903C96454C}"/>
              </a:ext>
            </a:extLst>
          </p:cNvPr>
          <p:cNvSpPr txBox="1"/>
          <p:nvPr/>
        </p:nvSpPr>
        <p:spPr>
          <a:xfrm>
            <a:off x="9232490" y="2876010"/>
            <a:ext cx="2497394" cy="707886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The DOER</a:t>
            </a:r>
          </a:p>
        </p:txBody>
      </p:sp>
    </p:spTree>
    <p:extLst>
      <p:ext uri="{BB962C8B-B14F-4D97-AF65-F5344CB8AC3E}">
        <p14:creationId xmlns:p14="http://schemas.microsoft.com/office/powerpoint/2010/main" val="447567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8B3ABA-42E9-1D43-994E-48ED1602EF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GB" dirty="0"/>
              <a:t>Identify the subject in each sentence below.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EF123C-1012-80F9-8D4F-644E8C2353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0717" y="1474838"/>
            <a:ext cx="10515600" cy="501445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200" dirty="0"/>
              <a:t>The dog chased the ball. 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/>
              <a:t>Sophie wrote the letter. 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/>
              <a:t>The storm damaged the roof. 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/>
              <a:t>The ball was kicked by Jack. 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/>
              <a:t>The meal was cooked by the chef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04068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ABDA-2378-2182-C839-C9ABF85E88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9709" y="195262"/>
            <a:ext cx="10515600" cy="1325563"/>
          </a:xfrm>
        </p:spPr>
        <p:txBody>
          <a:bodyPr/>
          <a:lstStyle/>
          <a:p>
            <a:r>
              <a:rPr lang="en-GB" u="sng" dirty="0"/>
              <a:t>Object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08A7BA-E2E2-AA0C-B98B-A3C7232413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057" y="1347018"/>
            <a:ext cx="11216149" cy="521109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The object is the person or thing receiving the impact from that action.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cat chases the </a:t>
            </a:r>
            <a:r>
              <a:rPr lang="en-GB" b="1" dirty="0"/>
              <a:t>mouse.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</a:t>
            </a:r>
            <a:r>
              <a:rPr lang="en-GB" b="1" dirty="0"/>
              <a:t>mouse</a:t>
            </a:r>
            <a:r>
              <a:rPr lang="en-GB" dirty="0"/>
              <a:t> is  being chased by the cat, so it is impacted so it is </a:t>
            </a:r>
            <a:r>
              <a:rPr lang="en-GB" b="1" dirty="0"/>
              <a:t>object.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</a:t>
            </a:r>
            <a:r>
              <a:rPr lang="en-GB" b="1" dirty="0"/>
              <a:t>slide</a:t>
            </a:r>
            <a:r>
              <a:rPr lang="en-GB" dirty="0"/>
              <a:t> was played on by the children.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</a:t>
            </a:r>
            <a:r>
              <a:rPr lang="en-GB" b="1" dirty="0"/>
              <a:t>slide </a:t>
            </a:r>
            <a:r>
              <a:rPr lang="en-GB" dirty="0"/>
              <a:t>was being played on by the children, so it is impacted so it is the </a:t>
            </a:r>
            <a:r>
              <a:rPr lang="en-GB" b="1" dirty="0"/>
              <a:t>object.</a:t>
            </a: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63C4D31-CB40-3B35-4088-29888095035F}"/>
              </a:ext>
            </a:extLst>
          </p:cNvPr>
          <p:cNvSpPr txBox="1"/>
          <p:nvPr/>
        </p:nvSpPr>
        <p:spPr>
          <a:xfrm>
            <a:off x="8672052" y="2318638"/>
            <a:ext cx="3156155" cy="707886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The ‘done-to’</a:t>
            </a:r>
          </a:p>
        </p:txBody>
      </p:sp>
    </p:spTree>
    <p:extLst>
      <p:ext uri="{BB962C8B-B14F-4D97-AF65-F5344CB8AC3E}">
        <p14:creationId xmlns:p14="http://schemas.microsoft.com/office/powerpoint/2010/main" val="3658944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4C3329-5635-0759-30F3-0517410F12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0EB62E-7AE3-0A26-796D-C21AB30E90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GB" dirty="0"/>
              <a:t>Identify the object in each sentence below.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309488-D30E-70BD-E2CA-9653C03C15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0717" y="1474838"/>
            <a:ext cx="10515600" cy="501445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200" dirty="0"/>
              <a:t>The dog chased the ball. 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/>
              <a:t>Sophie wrote the letter. 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/>
              <a:t>The storm damaged the roof. 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/>
              <a:t>The ball was kicked by Jack. 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/>
              <a:t>The meal was cooked by the chef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22529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6067C-45DE-1CDA-1C1B-F4A60CA511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474" y="114604"/>
            <a:ext cx="10515600" cy="1325563"/>
          </a:xfrm>
        </p:spPr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F16068-23A5-B64E-591D-CF07C3EBDE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913" y="1543790"/>
            <a:ext cx="10974887" cy="2006932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GB" sz="4000" b="1" dirty="0"/>
              <a:t>Identify the subject in the sentence below.</a:t>
            </a:r>
          </a:p>
          <a:p>
            <a:pPr>
              <a:buNone/>
            </a:pPr>
            <a:endParaRPr lang="en-GB" sz="4000" b="1" dirty="0"/>
          </a:p>
          <a:p>
            <a:pPr>
              <a:buNone/>
            </a:pPr>
            <a:r>
              <a:rPr lang="en-GB" sz="4000" dirty="0"/>
              <a:t>The picture was painted by Sarah. </a:t>
            </a:r>
          </a:p>
        </p:txBody>
      </p:sp>
    </p:spTree>
    <p:extLst>
      <p:ext uri="{BB962C8B-B14F-4D97-AF65-F5344CB8AC3E}">
        <p14:creationId xmlns:p14="http://schemas.microsoft.com/office/powerpoint/2010/main" val="3376033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C5D5CE-8579-65DC-F904-C57F3847F5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C0EF8F-40E7-02BD-8C73-CF4F6B42F7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474" y="114604"/>
            <a:ext cx="10515600" cy="1325563"/>
          </a:xfrm>
        </p:spPr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78357F-3B63-BFD8-0BDD-D95C6799C0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913" y="1543790"/>
            <a:ext cx="10974887" cy="2006932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GB" sz="4000" b="1" dirty="0"/>
              <a:t>Identify the subject in the sentence below.</a:t>
            </a:r>
          </a:p>
          <a:p>
            <a:pPr>
              <a:buNone/>
            </a:pPr>
            <a:endParaRPr lang="en-GB" sz="4000" b="1" dirty="0"/>
          </a:p>
          <a:p>
            <a:pPr>
              <a:buNone/>
            </a:pPr>
            <a:r>
              <a:rPr lang="en-GB" sz="4000" dirty="0"/>
              <a:t>Lucy and Ben built a sandcastle.</a:t>
            </a:r>
          </a:p>
        </p:txBody>
      </p:sp>
    </p:spTree>
    <p:extLst>
      <p:ext uri="{BB962C8B-B14F-4D97-AF65-F5344CB8AC3E}">
        <p14:creationId xmlns:p14="http://schemas.microsoft.com/office/powerpoint/2010/main" val="4091450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1B7E59-9AC8-89EC-FA04-19DA722AD6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1429E2-CB00-68C6-4D0B-6E674CA083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474" y="114604"/>
            <a:ext cx="10515600" cy="1325563"/>
          </a:xfrm>
        </p:spPr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D05C09-2572-B1FA-B02C-37FE1E0C80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913" y="1543790"/>
            <a:ext cx="10974887" cy="2006932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GB" sz="4000" b="1" dirty="0"/>
              <a:t>Identify the object in the sentence below.</a:t>
            </a:r>
          </a:p>
          <a:p>
            <a:pPr>
              <a:buNone/>
            </a:pPr>
            <a:endParaRPr lang="en-GB" sz="4000" b="1" dirty="0"/>
          </a:p>
          <a:p>
            <a:pPr>
              <a:buNone/>
            </a:pPr>
            <a:r>
              <a:rPr lang="en-GB" sz="4000" dirty="0"/>
              <a:t>The knight carried the shield.</a:t>
            </a:r>
          </a:p>
        </p:txBody>
      </p:sp>
    </p:spTree>
    <p:extLst>
      <p:ext uri="{BB962C8B-B14F-4D97-AF65-F5344CB8AC3E}">
        <p14:creationId xmlns:p14="http://schemas.microsoft.com/office/powerpoint/2010/main" val="2487107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08FCAE-B474-F218-19F6-8097591FEB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3FAA20-C9A1-32B5-A224-64C86DA547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474" y="114604"/>
            <a:ext cx="10515600" cy="1325563"/>
          </a:xfrm>
        </p:spPr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E2D856-C8FB-EDE2-6B4F-2362FE13AC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913" y="1543790"/>
            <a:ext cx="10974887" cy="2006932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GB" sz="4000" b="1" dirty="0"/>
              <a:t>Identify the object in the sentence below.</a:t>
            </a:r>
          </a:p>
          <a:p>
            <a:pPr>
              <a:buNone/>
            </a:pPr>
            <a:endParaRPr lang="en-GB" sz="4000" b="1" dirty="0"/>
          </a:p>
          <a:p>
            <a:pPr>
              <a:buNone/>
            </a:pPr>
            <a:r>
              <a:rPr lang="en-GB" sz="4000" dirty="0"/>
              <a:t>The books were marked by the teacher.</a:t>
            </a:r>
          </a:p>
        </p:txBody>
      </p:sp>
    </p:spTree>
    <p:extLst>
      <p:ext uri="{BB962C8B-B14F-4D97-AF65-F5344CB8AC3E}">
        <p14:creationId xmlns:p14="http://schemas.microsoft.com/office/powerpoint/2010/main" val="745264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C1B6B0-B58C-0A51-AA71-091E3912A0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Independent task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C9745D-6256-BB49-5F15-9213FC3532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Stick the sheet in </a:t>
            </a:r>
          </a:p>
          <a:p>
            <a:r>
              <a:rPr lang="en-GB"/>
              <a:t>Complete it </a:t>
            </a:r>
          </a:p>
          <a:p>
            <a:r>
              <a:rPr lang="en-GB"/>
              <a:t>Get it marked </a:t>
            </a:r>
          </a:p>
          <a:p>
            <a:r>
              <a:rPr lang="en-GB"/>
              <a:t>Move onto practise SATS questions </a:t>
            </a:r>
          </a:p>
        </p:txBody>
      </p:sp>
    </p:spTree>
    <p:extLst>
      <p:ext uri="{BB962C8B-B14F-4D97-AF65-F5344CB8AC3E}">
        <p14:creationId xmlns:p14="http://schemas.microsoft.com/office/powerpoint/2010/main" val="607833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0a9a6e3-a2d9-47de-873a-7678799a3568" xsi:nil="true"/>
    <lcf76f155ced4ddcb4097134ff3c332f xmlns="6ff4603a-398c-4165-b1da-8c08ff1d4042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1FE7B1E21A3614BACD4EFF6B57AC54E" ma:contentTypeVersion="16" ma:contentTypeDescription="Create a new document." ma:contentTypeScope="" ma:versionID="74b2cd35f43741aed5cb471e14760447">
  <xsd:schema xmlns:xsd="http://www.w3.org/2001/XMLSchema" xmlns:xs="http://www.w3.org/2001/XMLSchema" xmlns:p="http://schemas.microsoft.com/office/2006/metadata/properties" xmlns:ns2="50a9a6e3-a2d9-47de-873a-7678799a3568" xmlns:ns3="6ff4603a-398c-4165-b1da-8c08ff1d4042" targetNamespace="http://schemas.microsoft.com/office/2006/metadata/properties" ma:root="true" ma:fieldsID="89180905ae99af8871966375fae6c94f" ns2:_="" ns3:_="">
    <xsd:import namespace="50a9a6e3-a2d9-47de-873a-7678799a3568"/>
    <xsd:import namespace="6ff4603a-398c-4165-b1da-8c08ff1d404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ServiceLocation" minOccurs="0"/>
                <xsd:element ref="ns3:MediaServiceOCR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a9a6e3-a2d9-47de-873a-7678799a356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727f8e21-7308-4733-b64e-f2b3c98d8f6f}" ma:internalName="TaxCatchAll" ma:showField="CatchAllData" ma:web="50a9a6e3-a2d9-47de-873a-7678799a356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f4603a-398c-4165-b1da-8c08ff1d404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ca775f79-382c-4d84-a97a-be473dbcfd7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77B508C-1A9D-49CC-819C-53F090502E0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52596A2-91F6-4066-AA97-F0C55ABA9CCB}">
  <ds:schemaRefs>
    <ds:schemaRef ds:uri="50a9a6e3-a2d9-47de-873a-7678799a3568"/>
    <ds:schemaRef ds:uri="6ff4603a-398c-4165-b1da-8c08ff1d4042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30ADD7CB-2443-4B1B-8E89-F7896E686063}">
  <ds:schemaRefs>
    <ds:schemaRef ds:uri="50a9a6e3-a2d9-47de-873a-7678799a3568"/>
    <ds:schemaRef ds:uri="6ff4603a-398c-4165-b1da-8c08ff1d4042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297</Words>
  <Application>Microsoft Office PowerPoint</Application>
  <PresentationFormat>Widescreen</PresentationFormat>
  <Paragraphs>69</Paragraphs>
  <Slides>10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Aptos</vt:lpstr>
      <vt:lpstr>Aptos Display</vt:lpstr>
      <vt:lpstr>Arial</vt:lpstr>
      <vt:lpstr>Office Theme</vt:lpstr>
      <vt:lpstr>Subject and object</vt:lpstr>
      <vt:lpstr>Subject</vt:lpstr>
      <vt:lpstr>Identify the subject in each sentence below. </vt:lpstr>
      <vt:lpstr>Object </vt:lpstr>
      <vt:lpstr>Identify the object in each sentence below. </vt:lpstr>
      <vt:lpstr>Questions</vt:lpstr>
      <vt:lpstr>Questions</vt:lpstr>
      <vt:lpstr>Questions</vt:lpstr>
      <vt:lpstr>Questions</vt:lpstr>
      <vt:lpstr>Independent task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Elisabeth Jones</dc:creator>
  <cp:lastModifiedBy>Elisabeth Jones</cp:lastModifiedBy>
  <cp:revision>1</cp:revision>
  <dcterms:created xsi:type="dcterms:W3CDTF">2026-02-13T14:44:34Z</dcterms:created>
  <dcterms:modified xsi:type="dcterms:W3CDTF">2026-04-26T18:33:43Z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0x01010011FE7B1E21A3614BACD4EFF6B57AC54E</vt:lpwstr>
  </property>
  <property fmtid="{D5CDD505-2E9C-101B-9397-08002B2CF9AE}" pid="3" name="MediaServiceImageTags">
    <vt:lpwstr/>
  </property>
</Properties>
</file>