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62" r:id="rId8"/>
    <p:sldId id="261" r:id="rId9"/>
    <p:sldId id="260" r:id="rId10"/>
    <p:sldId id="259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9326A20-220D-C3DE-E68A-DDDD7C1D1E5C}" v="1344" dt="2026-02-16T11:57:13.26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sabeth Jones" userId="S::e.jones@springwood.hants.sch.uk::d871a531-438d-4e91-81ec-befa55583ca5" providerId="AD" clId="Web-{19326A20-220D-C3DE-E68A-DDDD7C1D1E5C}"/>
    <pc:docChg chg="addSld delSld modSld sldOrd modMainMaster">
      <pc:chgData name="Elisabeth Jones" userId="S::e.jones@springwood.hants.sch.uk::d871a531-438d-4e91-81ec-befa55583ca5" providerId="AD" clId="Web-{19326A20-220D-C3DE-E68A-DDDD7C1D1E5C}" dt="2026-02-16T11:57:13.266" v="1299"/>
      <pc:docMkLst>
        <pc:docMk/>
      </pc:docMkLst>
      <pc:sldChg chg="modSp mod setBg">
        <pc:chgData name="Elisabeth Jones" userId="S::e.jones@springwood.hants.sch.uk::d871a531-438d-4e91-81ec-befa55583ca5" providerId="AD" clId="Web-{19326A20-220D-C3DE-E68A-DDDD7C1D1E5C}" dt="2026-02-16T11:55:11.528" v="1279"/>
        <pc:sldMkLst>
          <pc:docMk/>
          <pc:sldMk cId="109857222" sldId="256"/>
        </pc:sldMkLst>
        <pc:spChg chg="mod">
          <ac:chgData name="Elisabeth Jones" userId="S::e.jones@springwood.hants.sch.uk::d871a531-438d-4e91-81ec-befa55583ca5" providerId="AD" clId="Web-{19326A20-220D-C3DE-E68A-DDDD7C1D1E5C}" dt="2026-02-16T11:30:37.724" v="42" actId="20577"/>
          <ac:spMkLst>
            <pc:docMk/>
            <pc:sldMk cId="109857222" sldId="256"/>
            <ac:spMk id="2" creationId="{00000000-0000-0000-0000-000000000000}"/>
          </ac:spMkLst>
        </pc:spChg>
      </pc:sldChg>
      <pc:sldChg chg="modSp new mod addAnim">
        <pc:chgData name="Elisabeth Jones" userId="S::e.jones@springwood.hants.sch.uk::d871a531-438d-4e91-81ec-befa55583ca5" providerId="AD" clId="Web-{19326A20-220D-C3DE-E68A-DDDD7C1D1E5C}" dt="2026-02-16T11:55:17.513" v="1280"/>
        <pc:sldMkLst>
          <pc:docMk/>
          <pc:sldMk cId="1624797386" sldId="257"/>
        </pc:sldMkLst>
        <pc:spChg chg="mod">
          <ac:chgData name="Elisabeth Jones" userId="S::e.jones@springwood.hants.sch.uk::d871a531-438d-4e91-81ec-befa55583ca5" providerId="AD" clId="Web-{19326A20-220D-C3DE-E68A-DDDD7C1D1E5C}" dt="2026-02-16T11:30:55.804" v="57" actId="14100"/>
          <ac:spMkLst>
            <pc:docMk/>
            <pc:sldMk cId="1624797386" sldId="257"/>
            <ac:spMk id="2" creationId="{486B8142-A7D4-83B6-C8C4-ED82417941AB}"/>
          </ac:spMkLst>
        </pc:spChg>
        <pc:spChg chg="mod">
          <ac:chgData name="Elisabeth Jones" userId="S::e.jones@springwood.hants.sch.uk::d871a531-438d-4e91-81ec-befa55583ca5" providerId="AD" clId="Web-{19326A20-220D-C3DE-E68A-DDDD7C1D1E5C}" dt="2026-02-16T11:34:03.208" v="257" actId="20577"/>
          <ac:spMkLst>
            <pc:docMk/>
            <pc:sldMk cId="1624797386" sldId="257"/>
            <ac:spMk id="3" creationId="{8C9B5400-DA51-0F24-8B4D-A705181D683C}"/>
          </ac:spMkLst>
        </pc:spChg>
      </pc:sldChg>
      <pc:sldChg chg="modSp new mod addAnim">
        <pc:chgData name="Elisabeth Jones" userId="S::e.jones@springwood.hants.sch.uk::d871a531-438d-4e91-81ec-befa55583ca5" providerId="AD" clId="Web-{19326A20-220D-C3DE-E68A-DDDD7C1D1E5C}" dt="2026-02-16T11:55:22.185" v="1281"/>
        <pc:sldMkLst>
          <pc:docMk/>
          <pc:sldMk cId="3376235169" sldId="258"/>
        </pc:sldMkLst>
        <pc:spChg chg="mod">
          <ac:chgData name="Elisabeth Jones" userId="S::e.jones@springwood.hants.sch.uk::d871a531-438d-4e91-81ec-befa55583ca5" providerId="AD" clId="Web-{19326A20-220D-C3DE-E68A-DDDD7C1D1E5C}" dt="2026-02-16T11:31:26.103" v="118" actId="20577"/>
          <ac:spMkLst>
            <pc:docMk/>
            <pc:sldMk cId="3376235169" sldId="258"/>
            <ac:spMk id="2" creationId="{8A9E72B1-F9F5-5934-0258-97843B6A52FC}"/>
          </ac:spMkLst>
        </pc:spChg>
        <pc:spChg chg="mod">
          <ac:chgData name="Elisabeth Jones" userId="S::e.jones@springwood.hants.sch.uk::d871a531-438d-4e91-81ec-befa55583ca5" providerId="AD" clId="Web-{19326A20-220D-C3DE-E68A-DDDD7C1D1E5C}" dt="2026-02-16T11:48:04.740" v="749" actId="20577"/>
          <ac:spMkLst>
            <pc:docMk/>
            <pc:sldMk cId="3376235169" sldId="258"/>
            <ac:spMk id="3" creationId="{BC7B053F-FF4A-7615-4F83-DD9B193160AA}"/>
          </ac:spMkLst>
        </pc:spChg>
      </pc:sldChg>
      <pc:sldChg chg="modSp new mod ord">
        <pc:chgData name="Elisabeth Jones" userId="S::e.jones@springwood.hants.sch.uk::d871a531-438d-4e91-81ec-befa55583ca5" providerId="AD" clId="Web-{19326A20-220D-C3DE-E68A-DDDD7C1D1E5C}" dt="2026-02-16T11:55:11.528" v="1279"/>
        <pc:sldMkLst>
          <pc:docMk/>
          <pc:sldMk cId="3201712088" sldId="259"/>
        </pc:sldMkLst>
        <pc:spChg chg="mod">
          <ac:chgData name="Elisabeth Jones" userId="S::e.jones@springwood.hants.sch.uk::d871a531-438d-4e91-81ec-befa55583ca5" providerId="AD" clId="Web-{19326A20-220D-C3DE-E68A-DDDD7C1D1E5C}" dt="2026-02-16T11:37:55.998" v="404" actId="20577"/>
          <ac:spMkLst>
            <pc:docMk/>
            <pc:sldMk cId="3201712088" sldId="259"/>
            <ac:spMk id="2" creationId="{5DB389E0-4DCD-C190-29CD-AD5540E428BE}"/>
          </ac:spMkLst>
        </pc:spChg>
        <pc:spChg chg="mod">
          <ac:chgData name="Elisabeth Jones" userId="S::e.jones@springwood.hants.sch.uk::d871a531-438d-4e91-81ec-befa55583ca5" providerId="AD" clId="Web-{19326A20-220D-C3DE-E68A-DDDD7C1D1E5C}" dt="2026-02-16T11:38:10.780" v="424" actId="20577"/>
          <ac:spMkLst>
            <pc:docMk/>
            <pc:sldMk cId="3201712088" sldId="259"/>
            <ac:spMk id="3" creationId="{C4B3E945-2F83-FD4E-0E95-36F4A0DBED73}"/>
          </ac:spMkLst>
        </pc:spChg>
      </pc:sldChg>
      <pc:sldChg chg="addSp delSp modSp add mod replId addAnim">
        <pc:chgData name="Elisabeth Jones" userId="S::e.jones@springwood.hants.sch.uk::d871a531-438d-4e91-81ec-befa55583ca5" providerId="AD" clId="Web-{19326A20-220D-C3DE-E68A-DDDD7C1D1E5C}" dt="2026-02-16T11:55:54.952" v="1285"/>
        <pc:sldMkLst>
          <pc:docMk/>
          <pc:sldMk cId="546456503" sldId="260"/>
        </pc:sldMkLst>
        <pc:spChg chg="mod">
          <ac:chgData name="Elisabeth Jones" userId="S::e.jones@springwood.hants.sch.uk::d871a531-438d-4e91-81ec-befa55583ca5" providerId="AD" clId="Web-{19326A20-220D-C3DE-E68A-DDDD7C1D1E5C}" dt="2026-02-16T11:33:49.332" v="251" actId="20577"/>
          <ac:spMkLst>
            <pc:docMk/>
            <pc:sldMk cId="546456503" sldId="260"/>
            <ac:spMk id="2" creationId="{00449AAD-7096-E20E-70EA-142963E47759}"/>
          </ac:spMkLst>
        </pc:spChg>
        <pc:spChg chg="mod">
          <ac:chgData name="Elisabeth Jones" userId="S::e.jones@springwood.hants.sch.uk::d871a531-438d-4e91-81ec-befa55583ca5" providerId="AD" clId="Web-{19326A20-220D-C3DE-E68A-DDDD7C1D1E5C}" dt="2026-02-16T11:48:31.946" v="839" actId="14100"/>
          <ac:spMkLst>
            <pc:docMk/>
            <pc:sldMk cId="546456503" sldId="260"/>
            <ac:spMk id="3" creationId="{9CD66D2D-12D1-B2AB-5B64-BD594BFF9C54}"/>
          </ac:spMkLst>
        </pc:spChg>
        <pc:spChg chg="add del mod">
          <ac:chgData name="Elisabeth Jones" userId="S::e.jones@springwood.hants.sch.uk::d871a531-438d-4e91-81ec-befa55583ca5" providerId="AD" clId="Web-{19326A20-220D-C3DE-E68A-DDDD7C1D1E5C}" dt="2026-02-16T11:37:41.920" v="393"/>
          <ac:spMkLst>
            <pc:docMk/>
            <pc:sldMk cId="546456503" sldId="260"/>
            <ac:spMk id="4" creationId="{FBBF0AE1-968B-F0E5-88C3-54F4A535F1D4}"/>
          </ac:spMkLst>
        </pc:spChg>
      </pc:sldChg>
      <pc:sldChg chg="addSp delSp modSp new mod addAnim delAnim">
        <pc:chgData name="Elisabeth Jones" userId="S::e.jones@springwood.hants.sch.uk::d871a531-438d-4e91-81ec-befa55583ca5" providerId="AD" clId="Web-{19326A20-220D-C3DE-E68A-DDDD7C1D1E5C}" dt="2026-02-16T11:55:37.576" v="1284"/>
        <pc:sldMkLst>
          <pc:docMk/>
          <pc:sldMk cId="533352851" sldId="261"/>
        </pc:sldMkLst>
        <pc:spChg chg="mod">
          <ac:chgData name="Elisabeth Jones" userId="S::e.jones@springwood.hants.sch.uk::d871a531-438d-4e91-81ec-befa55583ca5" providerId="AD" clId="Web-{19326A20-220D-C3DE-E68A-DDDD7C1D1E5C}" dt="2026-02-16T11:37:05.731" v="346" actId="20577"/>
          <ac:spMkLst>
            <pc:docMk/>
            <pc:sldMk cId="533352851" sldId="261"/>
            <ac:spMk id="2" creationId="{BF84FA16-57D1-5F75-D098-AC094BCCFB09}"/>
          </ac:spMkLst>
        </pc:spChg>
        <pc:spChg chg="mod">
          <ac:chgData name="Elisabeth Jones" userId="S::e.jones@springwood.hants.sch.uk::d871a531-438d-4e91-81ec-befa55583ca5" providerId="AD" clId="Web-{19326A20-220D-C3DE-E68A-DDDD7C1D1E5C}" dt="2026-02-16T11:44:58.410" v="643" actId="1076"/>
          <ac:spMkLst>
            <pc:docMk/>
            <pc:sldMk cId="533352851" sldId="261"/>
            <ac:spMk id="3" creationId="{FD1D0918-26E3-50F5-4CD4-BD75954AE8F8}"/>
          </ac:spMkLst>
        </pc:spChg>
        <pc:spChg chg="add del mod">
          <ac:chgData name="Elisabeth Jones" userId="S::e.jones@springwood.hants.sch.uk::d871a531-438d-4e91-81ec-befa55583ca5" providerId="AD" clId="Web-{19326A20-220D-C3DE-E68A-DDDD7C1D1E5C}" dt="2026-02-16T11:44:54.972" v="642"/>
          <ac:spMkLst>
            <pc:docMk/>
            <pc:sldMk cId="533352851" sldId="261"/>
            <ac:spMk id="5" creationId="{5290D9B2-F561-5917-CD34-8FD4342C3640}"/>
          </ac:spMkLst>
        </pc:spChg>
        <pc:spChg chg="add mod">
          <ac:chgData name="Elisabeth Jones" userId="S::e.jones@springwood.hants.sch.uk::d871a531-438d-4e91-81ec-befa55583ca5" providerId="AD" clId="Web-{19326A20-220D-C3DE-E68A-DDDD7C1D1E5C}" dt="2026-02-16T11:46:04.199" v="678" actId="14100"/>
          <ac:spMkLst>
            <pc:docMk/>
            <pc:sldMk cId="533352851" sldId="261"/>
            <ac:spMk id="9" creationId="{028BF3F6-3DB3-D542-7572-F1FF71F02626}"/>
          </ac:spMkLst>
        </pc:spChg>
        <pc:cxnChg chg="add mod">
          <ac:chgData name="Elisabeth Jones" userId="S::e.jones@springwood.hants.sch.uk::d871a531-438d-4e91-81ec-befa55583ca5" providerId="AD" clId="Web-{19326A20-220D-C3DE-E68A-DDDD7C1D1E5C}" dt="2026-02-16T11:45:10.818" v="645" actId="1076"/>
          <ac:cxnSpMkLst>
            <pc:docMk/>
            <pc:sldMk cId="533352851" sldId="261"/>
            <ac:cxnSpMk id="7" creationId="{A30487BF-25EE-70ED-76A6-21B3BEC7CFAA}"/>
          </ac:cxnSpMkLst>
        </pc:cxnChg>
      </pc:sldChg>
      <pc:sldChg chg="modSp add mod replId">
        <pc:chgData name="Elisabeth Jones" userId="S::e.jones@springwood.hants.sch.uk::d871a531-438d-4e91-81ec-befa55583ca5" providerId="AD" clId="Web-{19326A20-220D-C3DE-E68A-DDDD7C1D1E5C}" dt="2026-02-16T11:55:11.528" v="1279"/>
        <pc:sldMkLst>
          <pc:docMk/>
          <pc:sldMk cId="1469727113" sldId="262"/>
        </pc:sldMkLst>
        <pc:spChg chg="mod">
          <ac:chgData name="Elisabeth Jones" userId="S::e.jones@springwood.hants.sch.uk::d871a531-438d-4e91-81ec-befa55583ca5" providerId="AD" clId="Web-{19326A20-220D-C3DE-E68A-DDDD7C1D1E5C}" dt="2026-02-16T11:43:47.244" v="634" actId="20577"/>
          <ac:spMkLst>
            <pc:docMk/>
            <pc:sldMk cId="1469727113" sldId="262"/>
            <ac:spMk id="3" creationId="{652B8308-A749-3CF0-D0CD-CCEFB7568F9E}"/>
          </ac:spMkLst>
        </pc:spChg>
      </pc:sldChg>
      <pc:sldChg chg="addSp modSp add mod ord replId addAnim">
        <pc:chgData name="Elisabeth Jones" userId="S::e.jones@springwood.hants.sch.uk::d871a531-438d-4e91-81ec-befa55583ca5" providerId="AD" clId="Web-{19326A20-220D-C3DE-E68A-DDDD7C1D1E5C}" dt="2026-02-16T11:56:01.670" v="1287"/>
        <pc:sldMkLst>
          <pc:docMk/>
          <pc:sldMk cId="3056841416" sldId="263"/>
        </pc:sldMkLst>
        <pc:spChg chg="mod">
          <ac:chgData name="Elisabeth Jones" userId="S::e.jones@springwood.hants.sch.uk::d871a531-438d-4e91-81ec-befa55583ca5" providerId="AD" clId="Web-{19326A20-220D-C3DE-E68A-DDDD7C1D1E5C}" dt="2026-02-16T11:41:41.582" v="565" actId="20577"/>
          <ac:spMkLst>
            <pc:docMk/>
            <pc:sldMk cId="3056841416" sldId="263"/>
            <ac:spMk id="3" creationId="{CC314E99-4505-056E-4753-777CE3DD11EB}"/>
          </ac:spMkLst>
        </pc:spChg>
        <pc:spChg chg="add mod">
          <ac:chgData name="Elisabeth Jones" userId="S::e.jones@springwood.hants.sch.uk::d871a531-438d-4e91-81ec-befa55583ca5" providerId="AD" clId="Web-{19326A20-220D-C3DE-E68A-DDDD7C1D1E5C}" dt="2026-02-16T11:44:07.638" v="637" actId="20577"/>
          <ac:spMkLst>
            <pc:docMk/>
            <pc:sldMk cId="3056841416" sldId="263"/>
            <ac:spMk id="5" creationId="{60039EA9-FAE6-0BE9-9FFF-04E11CBCAF65}"/>
          </ac:spMkLst>
        </pc:spChg>
        <pc:cxnChg chg="add mod">
          <ac:chgData name="Elisabeth Jones" userId="S::e.jones@springwood.hants.sch.uk::d871a531-438d-4e91-81ec-befa55583ca5" providerId="AD" clId="Web-{19326A20-220D-C3DE-E68A-DDDD7C1D1E5C}" dt="2026-02-16T11:43:01.584" v="595" actId="1076"/>
          <ac:cxnSpMkLst>
            <pc:docMk/>
            <pc:sldMk cId="3056841416" sldId="263"/>
            <ac:cxnSpMk id="6" creationId="{D1D13A8B-1EB6-D0A6-523F-A68F87D1C728}"/>
          </ac:cxnSpMkLst>
        </pc:cxnChg>
      </pc:sldChg>
      <pc:sldChg chg="modSp add mod replId addAnim">
        <pc:chgData name="Elisabeth Jones" userId="S::e.jones@springwood.hants.sch.uk::d871a531-438d-4e91-81ec-befa55583ca5" providerId="AD" clId="Web-{19326A20-220D-C3DE-E68A-DDDD7C1D1E5C}" dt="2026-02-16T11:56:06.186" v="1288"/>
        <pc:sldMkLst>
          <pc:docMk/>
          <pc:sldMk cId="3711229522" sldId="264"/>
        </pc:sldMkLst>
        <pc:spChg chg="mod">
          <ac:chgData name="Elisabeth Jones" userId="S::e.jones@springwood.hants.sch.uk::d871a531-438d-4e91-81ec-befa55583ca5" providerId="AD" clId="Web-{19326A20-220D-C3DE-E68A-DDDD7C1D1E5C}" dt="2026-02-16T11:46:33.483" v="679" actId="20577"/>
          <ac:spMkLst>
            <pc:docMk/>
            <pc:sldMk cId="3711229522" sldId="264"/>
            <ac:spMk id="2" creationId="{BB659929-79CA-F647-B37C-F13513632D29}"/>
          </ac:spMkLst>
        </pc:spChg>
        <pc:spChg chg="mod">
          <ac:chgData name="Elisabeth Jones" userId="S::e.jones@springwood.hants.sch.uk::d871a531-438d-4e91-81ec-befa55583ca5" providerId="AD" clId="Web-{19326A20-220D-C3DE-E68A-DDDD7C1D1E5C}" dt="2026-02-16T11:48:53.073" v="873" actId="20577"/>
          <ac:spMkLst>
            <pc:docMk/>
            <pc:sldMk cId="3711229522" sldId="264"/>
            <ac:spMk id="3" creationId="{DDD88747-4AA8-2FAB-D92C-175F2CD8E7D5}"/>
          </ac:spMkLst>
        </pc:spChg>
      </pc:sldChg>
      <pc:sldChg chg="modSp add mod ord replId">
        <pc:chgData name="Elisabeth Jones" userId="S::e.jones@springwood.hants.sch.uk::d871a531-438d-4e91-81ec-befa55583ca5" providerId="AD" clId="Web-{19326A20-220D-C3DE-E68A-DDDD7C1D1E5C}" dt="2026-02-16T11:55:11.528" v="1279"/>
        <pc:sldMkLst>
          <pc:docMk/>
          <pc:sldMk cId="767714551" sldId="265"/>
        </pc:sldMkLst>
        <pc:spChg chg="mod">
          <ac:chgData name="Elisabeth Jones" userId="S::e.jones@springwood.hants.sch.uk::d871a531-438d-4e91-81ec-befa55583ca5" providerId="AD" clId="Web-{19326A20-220D-C3DE-E68A-DDDD7C1D1E5C}" dt="2026-02-16T11:40:19.611" v="530" actId="20577"/>
          <ac:spMkLst>
            <pc:docMk/>
            <pc:sldMk cId="767714551" sldId="265"/>
            <ac:spMk id="2" creationId="{274E3BDB-61E1-D392-9D30-98F8D1C8AC3B}"/>
          </ac:spMkLst>
        </pc:spChg>
        <pc:spChg chg="mod">
          <ac:chgData name="Elisabeth Jones" userId="S::e.jones@springwood.hants.sch.uk::d871a531-438d-4e91-81ec-befa55583ca5" providerId="AD" clId="Web-{19326A20-220D-C3DE-E68A-DDDD7C1D1E5C}" dt="2026-02-16T11:40:31.190" v="540" actId="20577"/>
          <ac:spMkLst>
            <pc:docMk/>
            <pc:sldMk cId="767714551" sldId="265"/>
            <ac:spMk id="3" creationId="{84ABA61E-C4D3-E781-973F-62A7F3A57A23}"/>
          </ac:spMkLst>
        </pc:spChg>
      </pc:sldChg>
      <pc:sldChg chg="addSp delSp modSp add mod replId addAnim">
        <pc:chgData name="Elisabeth Jones" userId="S::e.jones@springwood.hants.sch.uk::d871a531-438d-4e91-81ec-befa55583ca5" providerId="AD" clId="Web-{19326A20-220D-C3DE-E68A-DDDD7C1D1E5C}" dt="2026-02-16T11:56:11.327" v="1290"/>
        <pc:sldMkLst>
          <pc:docMk/>
          <pc:sldMk cId="1529616500" sldId="266"/>
        </pc:sldMkLst>
        <pc:spChg chg="mod">
          <ac:chgData name="Elisabeth Jones" userId="S::e.jones@springwood.hants.sch.uk::d871a531-438d-4e91-81ec-befa55583ca5" providerId="AD" clId="Web-{19326A20-220D-C3DE-E68A-DDDD7C1D1E5C}" dt="2026-02-16T11:46:46.327" v="681" actId="20577"/>
          <ac:spMkLst>
            <pc:docMk/>
            <pc:sldMk cId="1529616500" sldId="266"/>
            <ac:spMk id="3" creationId="{993AF1D2-54F4-71D5-A6B1-08122A91B386}"/>
          </ac:spMkLst>
        </pc:spChg>
        <pc:spChg chg="add del mod">
          <ac:chgData name="Elisabeth Jones" userId="S::e.jones@springwood.hants.sch.uk::d871a531-438d-4e91-81ec-befa55583ca5" providerId="AD" clId="Web-{19326A20-220D-C3DE-E68A-DDDD7C1D1E5C}" dt="2026-02-16T11:46:51.281" v="685"/>
          <ac:spMkLst>
            <pc:docMk/>
            <pc:sldMk cId="1529616500" sldId="266"/>
            <ac:spMk id="6" creationId="{417C7D91-09DF-F7A0-B560-66AA6053AB45}"/>
          </ac:spMkLst>
        </pc:spChg>
        <pc:spChg chg="add mod">
          <ac:chgData name="Elisabeth Jones" userId="S::e.jones@springwood.hants.sch.uk::d871a531-438d-4e91-81ec-befa55583ca5" providerId="AD" clId="Web-{19326A20-220D-C3DE-E68A-DDDD7C1D1E5C}" dt="2026-02-16T11:47:34.394" v="704" actId="14100"/>
          <ac:spMkLst>
            <pc:docMk/>
            <pc:sldMk cId="1529616500" sldId="266"/>
            <ac:spMk id="8" creationId="{07F9AF0A-6DBE-8976-8C53-DA2EE245BFFC}"/>
          </ac:spMkLst>
        </pc:spChg>
        <pc:cxnChg chg="add mod">
          <ac:chgData name="Elisabeth Jones" userId="S::e.jones@springwood.hants.sch.uk::d871a531-438d-4e91-81ec-befa55583ca5" providerId="AD" clId="Web-{19326A20-220D-C3DE-E68A-DDDD7C1D1E5C}" dt="2026-02-16T11:46:40.593" v="680" actId="1076"/>
          <ac:cxnSpMkLst>
            <pc:docMk/>
            <pc:sldMk cId="1529616500" sldId="266"/>
            <ac:cxnSpMk id="5" creationId="{545D9F13-0FF8-94A2-8B65-47AC7BDEC8DF}"/>
          </ac:cxnSpMkLst>
        </pc:cxnChg>
      </pc:sldChg>
      <pc:sldChg chg="modSp add mod replId addAnim">
        <pc:chgData name="Elisabeth Jones" userId="S::e.jones@springwood.hants.sch.uk::d871a531-438d-4e91-81ec-befa55583ca5" providerId="AD" clId="Web-{19326A20-220D-C3DE-E68A-DDDD7C1D1E5C}" dt="2026-02-16T11:56:19.265" v="1291"/>
        <pc:sldMkLst>
          <pc:docMk/>
          <pc:sldMk cId="772053697" sldId="267"/>
        </pc:sldMkLst>
        <pc:spChg chg="mod">
          <ac:chgData name="Elisabeth Jones" userId="S::e.jones@springwood.hants.sch.uk::d871a531-438d-4e91-81ec-befa55583ca5" providerId="AD" clId="Web-{19326A20-220D-C3DE-E68A-DDDD7C1D1E5C}" dt="2026-02-16T11:50:45.565" v="1056" actId="20577"/>
          <ac:spMkLst>
            <pc:docMk/>
            <pc:sldMk cId="772053697" sldId="267"/>
            <ac:spMk id="2" creationId="{D93858FB-8B58-85B4-C7DE-B5CC0452F8AD}"/>
          </ac:spMkLst>
        </pc:spChg>
        <pc:spChg chg="mod">
          <ac:chgData name="Elisabeth Jones" userId="S::e.jones@springwood.hants.sch.uk::d871a531-438d-4e91-81ec-befa55583ca5" providerId="AD" clId="Web-{19326A20-220D-C3DE-E68A-DDDD7C1D1E5C}" dt="2026-02-16T11:51:04.878" v="1058" actId="20577"/>
          <ac:spMkLst>
            <pc:docMk/>
            <pc:sldMk cId="772053697" sldId="267"/>
            <ac:spMk id="3" creationId="{669FBBB2-6FD1-39B4-4B6C-DAC6AC94CC92}"/>
          </ac:spMkLst>
        </pc:spChg>
      </pc:sldChg>
      <pc:sldChg chg="modSp add mod replId">
        <pc:chgData name="Elisabeth Jones" userId="S::e.jones@springwood.hants.sch.uk::d871a531-438d-4e91-81ec-befa55583ca5" providerId="AD" clId="Web-{19326A20-220D-C3DE-E68A-DDDD7C1D1E5C}" dt="2026-02-16T11:55:11.528" v="1279"/>
        <pc:sldMkLst>
          <pc:docMk/>
          <pc:sldMk cId="106654583" sldId="268"/>
        </pc:sldMkLst>
        <pc:spChg chg="mod">
          <ac:chgData name="Elisabeth Jones" userId="S::e.jones@springwood.hants.sch.uk::d871a531-438d-4e91-81ec-befa55583ca5" providerId="AD" clId="Web-{19326A20-220D-C3DE-E68A-DDDD7C1D1E5C}" dt="2026-02-16T11:50:41.564" v="1053" actId="20577"/>
          <ac:spMkLst>
            <pc:docMk/>
            <pc:sldMk cId="106654583" sldId="268"/>
            <ac:spMk id="2" creationId="{0A84A5BD-9B77-9635-C38F-07421E460C28}"/>
          </ac:spMkLst>
        </pc:spChg>
        <pc:spChg chg="mod">
          <ac:chgData name="Elisabeth Jones" userId="S::e.jones@springwood.hants.sch.uk::d871a531-438d-4e91-81ec-befa55583ca5" providerId="AD" clId="Web-{19326A20-220D-C3DE-E68A-DDDD7C1D1E5C}" dt="2026-02-16T11:51:17.222" v="1062" actId="20577"/>
          <ac:spMkLst>
            <pc:docMk/>
            <pc:sldMk cId="106654583" sldId="268"/>
            <ac:spMk id="3" creationId="{E0A64273-F15D-8CD8-5D28-F562A1BAC6FC}"/>
          </ac:spMkLst>
        </pc:spChg>
      </pc:sldChg>
      <pc:sldChg chg="add del replId">
        <pc:chgData name="Elisabeth Jones" userId="S::e.jones@springwood.hants.sch.uk::d871a531-438d-4e91-81ec-befa55583ca5" providerId="AD" clId="Web-{19326A20-220D-C3DE-E68A-DDDD7C1D1E5C}" dt="2026-02-16T11:51:25.692" v="1064"/>
        <pc:sldMkLst>
          <pc:docMk/>
          <pc:sldMk cId="566856231" sldId="269"/>
        </pc:sldMkLst>
      </pc:sldChg>
      <pc:sldChg chg="modSp add mod replId addAnim">
        <pc:chgData name="Elisabeth Jones" userId="S::e.jones@springwood.hants.sch.uk::d871a531-438d-4e91-81ec-befa55583ca5" providerId="AD" clId="Web-{19326A20-220D-C3DE-E68A-DDDD7C1D1E5C}" dt="2026-02-16T11:56:32.015" v="1293"/>
        <pc:sldMkLst>
          <pc:docMk/>
          <pc:sldMk cId="2582958360" sldId="269"/>
        </pc:sldMkLst>
        <pc:spChg chg="mod">
          <ac:chgData name="Elisabeth Jones" userId="S::e.jones@springwood.hants.sch.uk::d871a531-438d-4e91-81ec-befa55583ca5" providerId="AD" clId="Web-{19326A20-220D-C3DE-E68A-DDDD7C1D1E5C}" dt="2026-02-16T11:52:47.617" v="1078" actId="20577"/>
          <ac:spMkLst>
            <pc:docMk/>
            <pc:sldMk cId="2582958360" sldId="269"/>
            <ac:spMk id="3" creationId="{F3008526-C259-21A5-6AF9-23DF8DC363E8}"/>
          </ac:spMkLst>
        </pc:spChg>
        <pc:spChg chg="mod">
          <ac:chgData name="Elisabeth Jones" userId="S::e.jones@springwood.hants.sch.uk::d871a531-438d-4e91-81ec-befa55583ca5" providerId="AD" clId="Web-{19326A20-220D-C3DE-E68A-DDDD7C1D1E5C}" dt="2026-02-16T11:53:40.526" v="1093" actId="20577"/>
          <ac:spMkLst>
            <pc:docMk/>
            <pc:sldMk cId="2582958360" sldId="269"/>
            <ac:spMk id="8" creationId="{2EEC3F09-5FEC-475F-7427-B5A224B9DD9B}"/>
          </ac:spMkLst>
        </pc:spChg>
      </pc:sldChg>
      <pc:sldChg chg="addSp delSp modSp new mod">
        <pc:chgData name="Elisabeth Jones" userId="S::e.jones@springwood.hants.sch.uk::d871a531-438d-4e91-81ec-befa55583ca5" providerId="AD" clId="Web-{19326A20-220D-C3DE-E68A-DDDD7C1D1E5C}" dt="2026-02-16T11:57:02.235" v="1298"/>
        <pc:sldMkLst>
          <pc:docMk/>
          <pc:sldMk cId="3623392255" sldId="270"/>
        </pc:sldMkLst>
        <pc:spChg chg="mod">
          <ac:chgData name="Elisabeth Jones" userId="S::e.jones@springwood.hants.sch.uk::d871a531-438d-4e91-81ec-befa55583ca5" providerId="AD" clId="Web-{19326A20-220D-C3DE-E68A-DDDD7C1D1E5C}" dt="2026-02-16T11:53:48.666" v="1104" actId="20577"/>
          <ac:spMkLst>
            <pc:docMk/>
            <pc:sldMk cId="3623392255" sldId="270"/>
            <ac:spMk id="2" creationId="{D7E6FEF3-F9F7-873A-11E0-6FCF6B3862AB}"/>
          </ac:spMkLst>
        </pc:spChg>
        <pc:spChg chg="mod">
          <ac:chgData name="Elisabeth Jones" userId="S::e.jones@springwood.hants.sch.uk::d871a531-438d-4e91-81ec-befa55583ca5" providerId="AD" clId="Web-{19326A20-220D-C3DE-E68A-DDDD7C1D1E5C}" dt="2026-02-16T11:56:37.875" v="1294" actId="1076"/>
          <ac:spMkLst>
            <pc:docMk/>
            <pc:sldMk cId="3623392255" sldId="270"/>
            <ac:spMk id="3" creationId="{DB7D4D61-557A-5628-9BDE-AAFE3218D949}"/>
          </ac:spMkLst>
        </pc:spChg>
        <pc:spChg chg="add del mod">
          <ac:chgData name="Elisabeth Jones" userId="S::e.jones@springwood.hants.sch.uk::d871a531-438d-4e91-81ec-befa55583ca5" providerId="AD" clId="Web-{19326A20-220D-C3DE-E68A-DDDD7C1D1E5C}" dt="2026-02-16T11:57:02.235" v="1298"/>
          <ac:spMkLst>
            <pc:docMk/>
            <pc:sldMk cId="3623392255" sldId="270"/>
            <ac:spMk id="4" creationId="{CF07BA2D-F82B-8DE4-87D3-A248F999E39D}"/>
          </ac:spMkLst>
        </pc:spChg>
      </pc:sldChg>
      <pc:sldChg chg="add">
        <pc:chgData name="Elisabeth Jones" userId="S::e.jones@springwood.hants.sch.uk::d871a531-438d-4e91-81ec-befa55583ca5" providerId="AD" clId="Web-{19326A20-220D-C3DE-E68A-DDDD7C1D1E5C}" dt="2026-02-16T11:57:13.266" v="1299"/>
        <pc:sldMkLst>
          <pc:docMk/>
          <pc:sldMk cId="60783370" sldId="271"/>
        </pc:sldMkLst>
      </pc:sldChg>
      <pc:sldMasterChg chg="mod setBg modSldLayout">
        <pc:chgData name="Elisabeth Jones" userId="S::e.jones@springwood.hants.sch.uk::d871a531-438d-4e91-81ec-befa55583ca5" providerId="AD" clId="Web-{19326A20-220D-C3DE-E68A-DDDD7C1D1E5C}" dt="2026-02-16T11:55:11.528" v="1279"/>
        <pc:sldMasterMkLst>
          <pc:docMk/>
          <pc:sldMasterMk cId="2460954070" sldId="2147483660"/>
        </pc:sldMasterMkLst>
        <pc:sldLayoutChg chg="mod">
          <pc:chgData name="Elisabeth Jones" userId="S::e.jones@springwood.hants.sch.uk::d871a531-438d-4e91-81ec-befa55583ca5" providerId="AD" clId="Web-{19326A20-220D-C3DE-E68A-DDDD7C1D1E5C}" dt="2026-02-16T11:55:11.528" v="1279"/>
          <pc:sldLayoutMkLst>
            <pc:docMk/>
            <pc:sldMasterMk cId="2460954070" sldId="2147483660"/>
            <pc:sldLayoutMk cId="2385387890" sldId="2147483661"/>
          </pc:sldLayoutMkLst>
        </pc:sldLayoutChg>
        <pc:sldLayoutChg chg="mod">
          <pc:chgData name="Elisabeth Jones" userId="S::e.jones@springwood.hants.sch.uk::d871a531-438d-4e91-81ec-befa55583ca5" providerId="AD" clId="Web-{19326A20-220D-C3DE-E68A-DDDD7C1D1E5C}" dt="2026-02-16T11:55:11.528" v="1279"/>
          <pc:sldLayoutMkLst>
            <pc:docMk/>
            <pc:sldMasterMk cId="2460954070" sldId="2147483660"/>
            <pc:sldLayoutMk cId="949138452" sldId="2147483662"/>
          </pc:sldLayoutMkLst>
        </pc:sldLayoutChg>
        <pc:sldLayoutChg chg="mod">
          <pc:chgData name="Elisabeth Jones" userId="S::e.jones@springwood.hants.sch.uk::d871a531-438d-4e91-81ec-befa55583ca5" providerId="AD" clId="Web-{19326A20-220D-C3DE-E68A-DDDD7C1D1E5C}" dt="2026-02-16T11:55:11.528" v="1279"/>
          <pc:sldLayoutMkLst>
            <pc:docMk/>
            <pc:sldMasterMk cId="2460954070" sldId="2147483660"/>
            <pc:sldLayoutMk cId="2591524520" sldId="2147483663"/>
          </pc:sldLayoutMkLst>
        </pc:sldLayoutChg>
        <pc:sldLayoutChg chg="mod">
          <pc:chgData name="Elisabeth Jones" userId="S::e.jones@springwood.hants.sch.uk::d871a531-438d-4e91-81ec-befa55583ca5" providerId="AD" clId="Web-{19326A20-220D-C3DE-E68A-DDDD7C1D1E5C}" dt="2026-02-16T11:55:11.528" v="1279"/>
          <pc:sldLayoutMkLst>
            <pc:docMk/>
            <pc:sldMasterMk cId="2460954070" sldId="2147483660"/>
            <pc:sldLayoutMk cId="1203092039" sldId="2147483664"/>
          </pc:sldLayoutMkLst>
        </pc:sldLayoutChg>
        <pc:sldLayoutChg chg="mod">
          <pc:chgData name="Elisabeth Jones" userId="S::e.jones@springwood.hants.sch.uk::d871a531-438d-4e91-81ec-befa55583ca5" providerId="AD" clId="Web-{19326A20-220D-C3DE-E68A-DDDD7C1D1E5C}" dt="2026-02-16T11:55:11.528" v="1279"/>
          <pc:sldLayoutMkLst>
            <pc:docMk/>
            <pc:sldMasterMk cId="2460954070" sldId="2147483660"/>
            <pc:sldLayoutMk cId="3733172339" sldId="2147483665"/>
          </pc:sldLayoutMkLst>
        </pc:sldLayoutChg>
        <pc:sldLayoutChg chg="mod">
          <pc:chgData name="Elisabeth Jones" userId="S::e.jones@springwood.hants.sch.uk::d871a531-438d-4e91-81ec-befa55583ca5" providerId="AD" clId="Web-{19326A20-220D-C3DE-E68A-DDDD7C1D1E5C}" dt="2026-02-16T11:55:11.528" v="1279"/>
          <pc:sldLayoutMkLst>
            <pc:docMk/>
            <pc:sldMasterMk cId="2460954070" sldId="2147483660"/>
            <pc:sldLayoutMk cId="3210312558" sldId="2147483666"/>
          </pc:sldLayoutMkLst>
        </pc:sldLayoutChg>
        <pc:sldLayoutChg chg="mod">
          <pc:chgData name="Elisabeth Jones" userId="S::e.jones@springwood.hants.sch.uk::d871a531-438d-4e91-81ec-befa55583ca5" providerId="AD" clId="Web-{19326A20-220D-C3DE-E68A-DDDD7C1D1E5C}" dt="2026-02-16T11:55:11.528" v="1279"/>
          <pc:sldLayoutMkLst>
            <pc:docMk/>
            <pc:sldMasterMk cId="2460954070" sldId="2147483660"/>
            <pc:sldLayoutMk cId="3146388984" sldId="2147483667"/>
          </pc:sldLayoutMkLst>
        </pc:sldLayoutChg>
        <pc:sldLayoutChg chg="mod">
          <pc:chgData name="Elisabeth Jones" userId="S::e.jones@springwood.hants.sch.uk::d871a531-438d-4e91-81ec-befa55583ca5" providerId="AD" clId="Web-{19326A20-220D-C3DE-E68A-DDDD7C1D1E5C}" dt="2026-02-16T11:55:11.528" v="1279"/>
          <pc:sldLayoutMkLst>
            <pc:docMk/>
            <pc:sldMasterMk cId="2460954070" sldId="2147483660"/>
            <pc:sldLayoutMk cId="3171841454" sldId="2147483668"/>
          </pc:sldLayoutMkLst>
        </pc:sldLayoutChg>
        <pc:sldLayoutChg chg="mod">
          <pc:chgData name="Elisabeth Jones" userId="S::e.jones@springwood.hants.sch.uk::d871a531-438d-4e91-81ec-befa55583ca5" providerId="AD" clId="Web-{19326A20-220D-C3DE-E68A-DDDD7C1D1E5C}" dt="2026-02-16T11:55:11.528" v="1279"/>
          <pc:sldLayoutMkLst>
            <pc:docMk/>
            <pc:sldMasterMk cId="2460954070" sldId="2147483660"/>
            <pc:sldLayoutMk cId="1718958274" sldId="2147483669"/>
          </pc:sldLayoutMkLst>
        </pc:sldLayoutChg>
        <pc:sldLayoutChg chg="mod">
          <pc:chgData name="Elisabeth Jones" userId="S::e.jones@springwood.hants.sch.uk::d871a531-438d-4e91-81ec-befa55583ca5" providerId="AD" clId="Web-{19326A20-220D-C3DE-E68A-DDDD7C1D1E5C}" dt="2026-02-16T11:55:11.528" v="1279"/>
          <pc:sldLayoutMkLst>
            <pc:docMk/>
            <pc:sldMasterMk cId="2460954070" sldId="2147483660"/>
            <pc:sldLayoutMk cId="2202905451" sldId="2147483670"/>
          </pc:sldLayoutMkLst>
        </pc:sldLayoutChg>
        <pc:sldLayoutChg chg="mod">
          <pc:chgData name="Elisabeth Jones" userId="S::e.jones@springwood.hants.sch.uk::d871a531-438d-4e91-81ec-befa55583ca5" providerId="AD" clId="Web-{19326A20-220D-C3DE-E68A-DDDD7C1D1E5C}" dt="2026-02-16T11:55:11.528" v="1279"/>
          <pc:sldLayoutMkLst>
            <pc:docMk/>
            <pc:sldMasterMk cId="2460954070" sldId="2147483660"/>
            <pc:sldLayoutMk cId="3479445657" sldId="2147483671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2/16/2026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Types of sentence 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6B8142-A7D4-83B6-C8C4-ED82417941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1123140" cy="1346157"/>
          </a:xfrm>
        </p:spPr>
        <p:txBody>
          <a:bodyPr/>
          <a:lstStyle/>
          <a:p>
            <a:r>
              <a:rPr lang="en-US" dirty="0"/>
              <a:t>Can you remember the four types of sentence?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9B5400-DA51-0F24-8B4D-A705181D68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Statement </a:t>
            </a:r>
          </a:p>
          <a:p>
            <a:r>
              <a:rPr lang="en-US" dirty="0"/>
              <a:t>Command </a:t>
            </a:r>
          </a:p>
          <a:p>
            <a:r>
              <a:rPr lang="en-US" dirty="0"/>
              <a:t>Question </a:t>
            </a:r>
          </a:p>
          <a:p>
            <a:r>
              <a:rPr lang="en-US" dirty="0"/>
              <a:t>Exclamatory </a:t>
            </a:r>
          </a:p>
        </p:txBody>
      </p:sp>
    </p:spTree>
    <p:extLst>
      <p:ext uri="{BB962C8B-B14F-4D97-AF65-F5344CB8AC3E}">
        <p14:creationId xmlns:p14="http://schemas.microsoft.com/office/powerpoint/2010/main" val="1624797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9E72B1-F9F5-5934-0258-97843B6A5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Statement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7B053F-FF4A-7615-4F83-DD9B193160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dirty="0"/>
              <a:t>A fact</a:t>
            </a:r>
          </a:p>
          <a:p>
            <a:r>
              <a:rPr lang="en-US" dirty="0"/>
              <a:t>It cannot be answered</a:t>
            </a:r>
          </a:p>
          <a:p>
            <a:r>
              <a:rPr lang="en-US" dirty="0"/>
              <a:t>It does not start with what or how </a:t>
            </a:r>
          </a:p>
          <a:p>
            <a:r>
              <a:rPr lang="en-US" dirty="0"/>
              <a:t>Starts with a capital letter and ends in a full stop.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For example:</a:t>
            </a:r>
          </a:p>
          <a:p>
            <a:pPr marL="0" indent="0">
              <a:buNone/>
            </a:pPr>
            <a:r>
              <a:rPr lang="en-US" dirty="0"/>
              <a:t>The grass is green. </a:t>
            </a:r>
          </a:p>
          <a:p>
            <a:pPr marL="0" indent="0">
              <a:buNone/>
            </a:pPr>
            <a:r>
              <a:rPr lang="en-US" dirty="0" err="1"/>
              <a:t>Mrs</a:t>
            </a:r>
            <a:r>
              <a:rPr lang="en-US" dirty="0"/>
              <a:t> Jones teaches year 6.</a:t>
            </a:r>
          </a:p>
          <a:p>
            <a:pPr marL="0" indent="0">
              <a:buNone/>
            </a:pPr>
            <a:r>
              <a:rPr lang="en-US" dirty="0"/>
              <a:t>Bubba was nervous and quiet, whereas Spike was a leader.</a:t>
            </a:r>
          </a:p>
        </p:txBody>
      </p:sp>
    </p:spTree>
    <p:extLst>
      <p:ext uri="{BB962C8B-B14F-4D97-AF65-F5344CB8AC3E}">
        <p14:creationId xmlns:p14="http://schemas.microsoft.com/office/powerpoint/2010/main" val="337623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445A98-2B9D-5260-BDF2-7F9BA0BA11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D328EC-F7A0-D8DA-E5D3-6C34E93233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Your turn – write a statement on your whiteboard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2B8308-A749-3CF0-D0CD-CCEFB7568F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Don’t forget your punctuation – capital letters and full stops!</a:t>
            </a:r>
          </a:p>
        </p:txBody>
      </p:sp>
    </p:spTree>
    <p:extLst>
      <p:ext uri="{BB962C8B-B14F-4D97-AF65-F5344CB8AC3E}">
        <p14:creationId xmlns:p14="http://schemas.microsoft.com/office/powerpoint/2010/main" val="14697271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84FA16-57D1-5F75-D098-AC094BCCF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1D0918-26E3-50F5-4CD4-BD75954AE8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1849" y="1866814"/>
            <a:ext cx="6149546" cy="4330744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US" dirty="0">
                <a:ea typeface="+mn-lt"/>
                <a:cs typeface="+mn-lt"/>
              </a:rPr>
              <a:t>Tick the </a:t>
            </a:r>
            <a:r>
              <a:rPr lang="en-US" b="1" dirty="0">
                <a:ea typeface="+mn-lt"/>
                <a:cs typeface="+mn-lt"/>
              </a:rPr>
              <a:t>statement.</a:t>
            </a:r>
          </a:p>
          <a:p>
            <a:pPr>
              <a:buNone/>
            </a:pPr>
            <a:endParaRPr lang="en-US" b="1" dirty="0">
              <a:ea typeface="+mn-lt"/>
              <a:cs typeface="+mn-lt"/>
            </a:endParaRP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Put your pencil down.</a:t>
            </a: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The children played happily in the park.</a:t>
            </a: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What time does the lesson start?</a:t>
            </a: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Watch out!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A30487BF-25EE-70ED-76A6-21B3BEC7CFAA}"/>
              </a:ext>
            </a:extLst>
          </p:cNvPr>
          <p:cNvCxnSpPr/>
          <p:nvPr/>
        </p:nvCxnSpPr>
        <p:spPr>
          <a:xfrm>
            <a:off x="6536130" y="950138"/>
            <a:ext cx="55204" cy="5244464"/>
          </a:xfrm>
          <a:prstGeom prst="straightConnector1">
            <a:avLst/>
          </a:prstGeom>
          <a:ln w="571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28BF3F6-3DB3-D542-7572-F1FF71F02626}"/>
              </a:ext>
            </a:extLst>
          </p:cNvPr>
          <p:cNvSpPr txBox="1">
            <a:spLocks/>
          </p:cNvSpPr>
          <p:nvPr/>
        </p:nvSpPr>
        <p:spPr>
          <a:xfrm>
            <a:off x="6880654" y="1339593"/>
            <a:ext cx="4780006" cy="51442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n-US" dirty="0">
                <a:ea typeface="+mn-lt"/>
                <a:cs typeface="+mn-lt"/>
              </a:rPr>
              <a:t>Tick the sentence that is a </a:t>
            </a:r>
            <a:r>
              <a:rPr lang="en-US" b="1" dirty="0">
                <a:ea typeface="+mn-lt"/>
                <a:cs typeface="+mn-lt"/>
              </a:rPr>
              <a:t>statement</a:t>
            </a:r>
            <a:r>
              <a:rPr lang="en-US" dirty="0">
                <a:ea typeface="+mn-lt"/>
                <a:cs typeface="+mn-lt"/>
              </a:rPr>
              <a:t>.</a:t>
            </a:r>
            <a:br>
              <a:rPr lang="en-US" dirty="0">
                <a:ea typeface="+mn-lt"/>
                <a:cs typeface="+mn-lt"/>
              </a:rPr>
            </a:br>
            <a:endParaRPr lang="en-US"/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☐ Bring your reading book tomorrow</a:t>
            </a: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☐ The moon shone brightly in the sky</a:t>
            </a: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☐ Where are you going </a:t>
            </a: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☐ What a noisy classroom this is</a:t>
            </a:r>
            <a:endParaRPr lang="en-US"/>
          </a:p>
          <a:p>
            <a:pPr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3352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B3845D-2565-A6F5-21C2-4AF4AD44DE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449AAD-7096-E20E-70EA-142963E477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Command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D66D2D-12D1-B2AB-5B64-BD594BFF9C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3734"/>
            <a:ext cx="10515600" cy="508244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To give an order </a:t>
            </a:r>
          </a:p>
          <a:p>
            <a:r>
              <a:rPr lang="en-US" dirty="0"/>
              <a:t>Contains an imperative verb (bossy words)</a:t>
            </a:r>
          </a:p>
          <a:p>
            <a:r>
              <a:rPr lang="en-US" dirty="0"/>
              <a:t>It cannot be answered</a:t>
            </a:r>
          </a:p>
          <a:p>
            <a:r>
              <a:rPr lang="en-US" dirty="0"/>
              <a:t>Starts with a capital letter and mostly ends with a full stop – unless its in a story and the character is </a:t>
            </a:r>
            <a:r>
              <a:rPr lang="en-US" dirty="0" err="1"/>
              <a:t>exclaming</a:t>
            </a:r>
            <a:r>
              <a:rPr lang="en-US" dirty="0"/>
              <a:t> / shouting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u="sng" dirty="0"/>
              <a:t>For example:</a:t>
            </a:r>
          </a:p>
          <a:p>
            <a:pPr marL="0" indent="0">
              <a:buNone/>
            </a:pPr>
            <a:r>
              <a:rPr lang="en-US" dirty="0"/>
              <a:t>Pick up the jumper. </a:t>
            </a:r>
          </a:p>
          <a:p>
            <a:pPr marL="0" indent="0">
              <a:buNone/>
            </a:pPr>
            <a:r>
              <a:rPr lang="en-US" dirty="0"/>
              <a:t>Lock the door before you leave. </a:t>
            </a:r>
          </a:p>
          <a:p>
            <a:pPr marL="0" indent="0">
              <a:buNone/>
            </a:pPr>
            <a:r>
              <a:rPr lang="en-US" dirty="0"/>
              <a:t>Hold the handrail 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6456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389E0-4DCD-C190-29CD-AD5540E428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Your turn – write a command on your whiteboard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B3E945-2F83-FD4E-0E95-36F4A0DBED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Underline the imperative verb (bossy word)</a:t>
            </a:r>
          </a:p>
        </p:txBody>
      </p:sp>
    </p:spTree>
    <p:extLst>
      <p:ext uri="{BB962C8B-B14F-4D97-AF65-F5344CB8AC3E}">
        <p14:creationId xmlns:p14="http://schemas.microsoft.com/office/powerpoint/2010/main" val="32017120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7F20C7-3411-F682-58D6-BAEB3246ED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291C13-E219-CE11-C96C-583EB2E36D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314E99-4505-056E-4753-777CE3DD11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5119" y="1702057"/>
            <a:ext cx="5233087" cy="4341041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US" dirty="0">
                <a:ea typeface="+mn-lt"/>
                <a:cs typeface="+mn-lt"/>
              </a:rPr>
              <a:t>What type of sentence is this?</a:t>
            </a:r>
            <a:br>
              <a:rPr lang="en-US" dirty="0">
                <a:ea typeface="+mn-lt"/>
                <a:cs typeface="+mn-lt"/>
              </a:rPr>
            </a:br>
            <a:endParaRPr lang="en-US" dirty="0"/>
          </a:p>
          <a:p>
            <a:pPr>
              <a:buNone/>
            </a:pPr>
            <a:r>
              <a:rPr lang="en-US" b="1" dirty="0">
                <a:ea typeface="+mn-lt"/>
                <a:cs typeface="+mn-lt"/>
              </a:rPr>
              <a:t>Close the window before it rains.</a:t>
            </a:r>
            <a:br>
              <a:rPr lang="en-US" b="1" dirty="0">
                <a:ea typeface="+mn-lt"/>
                <a:cs typeface="+mn-lt"/>
              </a:rPr>
            </a:br>
            <a:endParaRPr lang="en-US"/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A) Question</a:t>
            </a: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B) Command</a:t>
            </a: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C) Statement</a:t>
            </a: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D) Exclamation</a:t>
            </a:r>
            <a:endParaRPr lang="en-US" dirty="0"/>
          </a:p>
          <a:p>
            <a:pPr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0039EA9-FAE6-0BE9-9FFF-04E11CBCAF65}"/>
              </a:ext>
            </a:extLst>
          </p:cNvPr>
          <p:cNvSpPr txBox="1">
            <a:spLocks/>
          </p:cNvSpPr>
          <p:nvPr/>
        </p:nvSpPr>
        <p:spPr>
          <a:xfrm>
            <a:off x="6746790" y="1689700"/>
            <a:ext cx="5274276" cy="435133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n-US" dirty="0">
                <a:ea typeface="+mn-lt"/>
                <a:cs typeface="+mn-lt"/>
              </a:rPr>
              <a:t>Tick the sentence that is a </a:t>
            </a:r>
            <a:r>
              <a:rPr lang="en-US" b="1" dirty="0">
                <a:ea typeface="+mn-lt"/>
                <a:cs typeface="+mn-lt"/>
              </a:rPr>
              <a:t>command</a:t>
            </a:r>
            <a:r>
              <a:rPr lang="en-US" dirty="0">
                <a:ea typeface="+mn-lt"/>
                <a:cs typeface="+mn-lt"/>
              </a:rPr>
              <a:t>.</a:t>
            </a:r>
            <a:br>
              <a:rPr lang="en-US" dirty="0">
                <a:ea typeface="+mn-lt"/>
                <a:cs typeface="+mn-lt"/>
              </a:rPr>
            </a:br>
            <a:endParaRPr lang="en-US" dirty="0"/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☐ The rain poured down all night</a:t>
            </a: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☐ Please turn off the lights</a:t>
            </a: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☐Where is your coat</a:t>
            </a: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☐ What a fantastic goal that was</a:t>
            </a:r>
            <a:endParaRPr lang="en-US" dirty="0"/>
          </a:p>
          <a:p>
            <a:pPr>
              <a:buFont typeface="Arial" panose="020B0604020202020204" pitchFamily="34" charset="0"/>
              <a:buNone/>
            </a:pPr>
            <a:endParaRPr lang="en-US" dirty="0">
              <a:ea typeface="+mn-lt"/>
              <a:cs typeface="+mn-lt"/>
            </a:endParaRPr>
          </a:p>
          <a:p>
            <a:pPr>
              <a:buFont typeface="Arial" panose="020B0604020202020204" pitchFamily="34" charset="0"/>
              <a:buNone/>
            </a:pPr>
            <a:endParaRPr lang="en-US" b="1" dirty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D1D13A8B-1EB6-D0A6-523F-A68F87D1C728}"/>
              </a:ext>
            </a:extLst>
          </p:cNvPr>
          <p:cNvCxnSpPr/>
          <p:nvPr/>
        </p:nvCxnSpPr>
        <p:spPr>
          <a:xfrm>
            <a:off x="6072752" y="795679"/>
            <a:ext cx="55204" cy="5244464"/>
          </a:xfrm>
          <a:prstGeom prst="straightConnector1">
            <a:avLst/>
          </a:prstGeom>
          <a:ln w="571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6841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86915D-B089-5334-D22F-FE4A8BDB91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59929-79CA-F647-B37C-F13513632D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88747-4AA8-2FAB-D92C-175F2CD8E7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1760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You can answer it</a:t>
            </a:r>
          </a:p>
          <a:p>
            <a:r>
              <a:rPr lang="en-US" dirty="0"/>
              <a:t>Best tip – READ it aloud!</a:t>
            </a:r>
          </a:p>
          <a:p>
            <a:r>
              <a:rPr lang="en-US" dirty="0"/>
              <a:t>Starts with a capital letter and ends in a question mark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u="sng" dirty="0"/>
              <a:t>For example:</a:t>
            </a:r>
          </a:p>
          <a:p>
            <a:pPr marL="0" indent="0">
              <a:buNone/>
            </a:pPr>
            <a:r>
              <a:rPr lang="en-US" dirty="0"/>
              <a:t>What time will Uncle Bob arrive? </a:t>
            </a:r>
          </a:p>
          <a:p>
            <a:pPr marL="0" indent="0">
              <a:buNone/>
            </a:pPr>
            <a:r>
              <a:rPr lang="en-US" dirty="0"/>
              <a:t>How did you get there? </a:t>
            </a:r>
          </a:p>
          <a:p>
            <a:pPr marL="0" indent="0">
              <a:buNone/>
            </a:pPr>
            <a:r>
              <a:rPr lang="en-US" dirty="0"/>
              <a:t>These pens are cool, aren't they?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1229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D88846-AB68-C84A-ADB1-D644BCBD57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4E3BDB-61E1-D392-9D30-98F8D1C8AC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Your turn – write a question on your whiteboard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ABA61E-C4D3-E781-973F-62A7F3A57A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680301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Put the answer to the question </a:t>
            </a:r>
          </a:p>
        </p:txBody>
      </p:sp>
    </p:spTree>
    <p:extLst>
      <p:ext uri="{BB962C8B-B14F-4D97-AF65-F5344CB8AC3E}">
        <p14:creationId xmlns:p14="http://schemas.microsoft.com/office/powerpoint/2010/main" val="7677145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4C978F-01A3-038A-64B5-9122CBDC04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91AF3-1AF8-9D71-F3E1-A1BCE11B0C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3AF1D2-54F4-71D5-A6B1-08122A91B3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5119" y="1712354"/>
            <a:ext cx="5212492" cy="4330744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US" dirty="0">
                <a:ea typeface="+mn-lt"/>
                <a:cs typeface="+mn-lt"/>
              </a:rPr>
              <a:t>What type of sentence is this?</a:t>
            </a:r>
            <a:br>
              <a:rPr lang="en-US" dirty="0">
                <a:ea typeface="+mn-lt"/>
                <a:cs typeface="+mn-lt"/>
              </a:rPr>
            </a:br>
            <a:endParaRPr lang="en-US"/>
          </a:p>
          <a:p>
            <a:pPr>
              <a:buNone/>
            </a:pPr>
            <a:r>
              <a:rPr lang="en-US" b="1" dirty="0">
                <a:ea typeface="+mn-lt"/>
                <a:cs typeface="+mn-lt"/>
              </a:rPr>
              <a:t>Did you remember to bring your homework</a:t>
            </a:r>
            <a:br>
              <a:rPr lang="en-US" b="1" dirty="0">
                <a:ea typeface="+mn-lt"/>
                <a:cs typeface="+mn-lt"/>
              </a:rPr>
            </a:br>
            <a:endParaRPr lang="en-US"/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A) Statement</a:t>
            </a: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B) Command</a:t>
            </a: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C) Question </a:t>
            </a:r>
            <a:endParaRPr lang="en-US">
              <a:ea typeface="+mn-lt"/>
              <a:cs typeface="+mn-lt"/>
            </a:endParaRP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D) Exclamation</a:t>
            </a:r>
            <a:endParaRPr lang="en-US" dirty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545D9F13-0FF8-94A2-8B65-47AC7BDEC8DF}"/>
              </a:ext>
            </a:extLst>
          </p:cNvPr>
          <p:cNvCxnSpPr/>
          <p:nvPr/>
        </p:nvCxnSpPr>
        <p:spPr>
          <a:xfrm>
            <a:off x="5454914" y="1032517"/>
            <a:ext cx="55204" cy="5244464"/>
          </a:xfrm>
          <a:prstGeom prst="straightConnector1">
            <a:avLst/>
          </a:prstGeom>
          <a:ln w="571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07F9AF0A-6DBE-8976-8C53-DA2EE245BFFC}"/>
              </a:ext>
            </a:extLst>
          </p:cNvPr>
          <p:cNvSpPr txBox="1">
            <a:spLocks/>
          </p:cNvSpPr>
          <p:nvPr/>
        </p:nvSpPr>
        <p:spPr>
          <a:xfrm>
            <a:off x="5964195" y="1494051"/>
            <a:ext cx="5572897" cy="452639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n-US" dirty="0">
                <a:ea typeface="+mn-lt"/>
                <a:cs typeface="+mn-lt"/>
              </a:rPr>
              <a:t>Tick the sentence that is a </a:t>
            </a:r>
            <a:r>
              <a:rPr lang="en-US" b="1" dirty="0">
                <a:ea typeface="+mn-lt"/>
                <a:cs typeface="+mn-lt"/>
              </a:rPr>
              <a:t>question</a:t>
            </a:r>
            <a:r>
              <a:rPr lang="en-US" dirty="0">
                <a:ea typeface="+mn-lt"/>
                <a:cs typeface="+mn-lt"/>
              </a:rPr>
              <a:t>.</a:t>
            </a:r>
            <a:endParaRPr lang="en-US" dirty="0"/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☐ Finish your work now</a:t>
            </a: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☐ The baby is sleeping upstairs </a:t>
            </a: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☐ Have you seen my trainers </a:t>
            </a: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 ☐ What an exciting match</a:t>
            </a:r>
            <a:endParaRPr lang="en-US" dirty="0"/>
          </a:p>
          <a:p>
            <a:pPr>
              <a:buFont typeface="Arial" panose="020B0604020202020204" pitchFamily="34" charset="0"/>
              <a:buNone/>
            </a:pPr>
            <a:endParaRPr lang="en-US" dirty="0">
              <a:ea typeface="+mn-lt"/>
              <a:cs typeface="+mn-lt"/>
            </a:endParaRPr>
          </a:p>
          <a:p>
            <a:pPr>
              <a:buFont typeface="Arial" panose="020B0604020202020204" pitchFamily="34" charset="0"/>
              <a:buNone/>
            </a:pPr>
            <a:endParaRPr lang="en-US" dirty="0"/>
          </a:p>
          <a:p>
            <a:pPr>
              <a:buFont typeface="Arial" panose="020B0604020202020204" pitchFamily="34" charset="0"/>
              <a:buNone/>
            </a:pPr>
            <a:endParaRPr lang="en-US" b="1" dirty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9616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461366-91F9-06B1-234F-EA4966C5E1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3858FB-8B58-85B4-C7DE-B5CC0452F8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Exclamatory sentences 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9FBBB2-6FD1-39B4-4B6C-DAC6AC94CC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1760"/>
            <a:ext cx="10515600" cy="435133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dirty="0"/>
              <a:t>It starts with 'what' or 'how'</a:t>
            </a:r>
          </a:p>
          <a:p>
            <a:r>
              <a:rPr lang="en-US" dirty="0"/>
              <a:t>It cannot be answered</a:t>
            </a:r>
          </a:p>
          <a:p>
            <a:r>
              <a:rPr lang="en-US" dirty="0"/>
              <a:t>Starts with a capital letter and ends in a exclamation mark</a:t>
            </a:r>
          </a:p>
          <a:p>
            <a:r>
              <a:rPr lang="en-US" dirty="0"/>
              <a:t>In stories – can be shouting or exclaiming 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u="sng" dirty="0"/>
              <a:t>For example:</a:t>
            </a:r>
          </a:p>
          <a:p>
            <a:pPr marL="0" indent="0">
              <a:buNone/>
            </a:pPr>
            <a:r>
              <a:rPr lang="en-US" dirty="0"/>
              <a:t>What a beautiful day!</a:t>
            </a:r>
          </a:p>
          <a:p>
            <a:pPr marL="0" indent="0">
              <a:buNone/>
            </a:pPr>
            <a:r>
              <a:rPr lang="en-US" dirty="0"/>
              <a:t>How exciting to be going to the cinema!</a:t>
            </a:r>
          </a:p>
          <a:p>
            <a:pPr marL="0" indent="0">
              <a:buNone/>
            </a:pPr>
            <a:r>
              <a:rPr lang="en-US" dirty="0"/>
              <a:t>What a proud teacher I am!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2053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1DCF68-2679-080B-B71F-7936F6DB62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84A5BD-9B77-9635-C38F-07421E460C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Your turn – write an exclamatory sentence on your whiteboard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A64273-F15D-8CD8-5D28-F562A1BAC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680301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Try both what and how sentence starters </a:t>
            </a:r>
          </a:p>
        </p:txBody>
      </p:sp>
    </p:spTree>
    <p:extLst>
      <p:ext uri="{BB962C8B-B14F-4D97-AF65-F5344CB8AC3E}">
        <p14:creationId xmlns:p14="http://schemas.microsoft.com/office/powerpoint/2010/main" val="1066545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77BB4A-083C-3640-4E59-ACEEACA8D2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3BA304-54C8-E5A0-83B0-7420C2E42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008526-C259-21A5-6AF9-23DF8DC363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5119" y="1712354"/>
            <a:ext cx="5212492" cy="4330744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US" dirty="0">
                <a:ea typeface="+mn-lt"/>
                <a:cs typeface="+mn-lt"/>
              </a:rPr>
              <a:t>Tick the sentence that is an </a:t>
            </a:r>
            <a:r>
              <a:rPr lang="en-US" b="1" dirty="0">
                <a:ea typeface="+mn-lt"/>
                <a:cs typeface="+mn-lt"/>
              </a:rPr>
              <a:t>exclamation</a:t>
            </a:r>
            <a:r>
              <a:rPr lang="en-US" dirty="0">
                <a:ea typeface="+mn-lt"/>
                <a:cs typeface="+mn-lt"/>
              </a:rPr>
              <a:t>.</a:t>
            </a:r>
            <a:br>
              <a:rPr lang="en-US" dirty="0">
                <a:ea typeface="+mn-lt"/>
                <a:cs typeface="+mn-lt"/>
              </a:rPr>
            </a:br>
            <a:endParaRPr lang="en-US"/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☐ Stop talking immediately</a:t>
            </a: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☐ How beautiful the sunset looks</a:t>
            </a: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☐ The sunset looks beautiful</a:t>
            </a: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☐ Is the sunset beautiful</a:t>
            </a:r>
            <a:endParaRPr lang="en-US" dirty="0"/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17C978B2-7179-8C64-4044-DF0C0984C8CC}"/>
              </a:ext>
            </a:extLst>
          </p:cNvPr>
          <p:cNvCxnSpPr/>
          <p:nvPr/>
        </p:nvCxnSpPr>
        <p:spPr>
          <a:xfrm>
            <a:off x="5454914" y="1032517"/>
            <a:ext cx="55204" cy="5244464"/>
          </a:xfrm>
          <a:prstGeom prst="straightConnector1">
            <a:avLst/>
          </a:prstGeom>
          <a:ln w="571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EEC3F09-5FEC-475F-7427-B5A224B9DD9B}"/>
              </a:ext>
            </a:extLst>
          </p:cNvPr>
          <p:cNvSpPr txBox="1">
            <a:spLocks/>
          </p:cNvSpPr>
          <p:nvPr/>
        </p:nvSpPr>
        <p:spPr>
          <a:xfrm>
            <a:off x="5964195" y="1494051"/>
            <a:ext cx="5572897" cy="452639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n-US" dirty="0">
                <a:ea typeface="+mn-lt"/>
                <a:cs typeface="+mn-lt"/>
              </a:rPr>
              <a:t>What type of sentence is this?</a:t>
            </a:r>
            <a:endParaRPr lang="en-US" dirty="0"/>
          </a:p>
          <a:p>
            <a:pPr>
              <a:buNone/>
            </a:pPr>
            <a:r>
              <a:rPr lang="en-US" b="1" dirty="0">
                <a:ea typeface="+mn-lt"/>
                <a:cs typeface="+mn-lt"/>
              </a:rPr>
              <a:t>How amazing this view is</a:t>
            </a:r>
            <a:br>
              <a:rPr lang="en-US" b="1" dirty="0">
                <a:ea typeface="+mn-lt"/>
                <a:cs typeface="+mn-lt"/>
              </a:rPr>
            </a:br>
            <a:endParaRPr lang="en-US"/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A) Statement</a:t>
            </a: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B) Question</a:t>
            </a: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C) Command</a:t>
            </a: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D) Exclamation</a:t>
            </a:r>
            <a:endParaRPr lang="en-US" dirty="0"/>
          </a:p>
          <a:p>
            <a:pPr>
              <a:buNone/>
            </a:pPr>
            <a:endParaRPr lang="en-US" dirty="0"/>
          </a:p>
          <a:p>
            <a:pPr>
              <a:buFont typeface="Arial" panose="020B0604020202020204" pitchFamily="34" charset="0"/>
              <a:buNone/>
            </a:pPr>
            <a:endParaRPr lang="en-US" dirty="0">
              <a:ea typeface="+mn-lt"/>
              <a:cs typeface="+mn-lt"/>
            </a:endParaRPr>
          </a:p>
          <a:p>
            <a:pPr>
              <a:buFont typeface="Arial" panose="020B0604020202020204" pitchFamily="34" charset="0"/>
              <a:buNone/>
            </a:pPr>
            <a:endParaRPr lang="en-US" dirty="0"/>
          </a:p>
          <a:p>
            <a:pPr>
              <a:buFont typeface="Arial" panose="020B0604020202020204" pitchFamily="34" charset="0"/>
              <a:buNone/>
            </a:pPr>
            <a:endParaRPr lang="en-US" b="1" dirty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2958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E6FEF3-F9F7-873A-11E0-6FCF6B3862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7D4D61-557A-5628-9BDE-AAFE3218D9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3103"/>
            <a:ext cx="10865708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Read it aloud or get an adult to READ it</a:t>
            </a:r>
            <a:br>
              <a:rPr lang="en-US" dirty="0"/>
            </a:br>
            <a:endParaRPr lang="en-US" dirty="0"/>
          </a:p>
          <a:p>
            <a:r>
              <a:rPr lang="en-US" dirty="0"/>
              <a:t>Check can it be answered – if it can, it’s a question! </a:t>
            </a:r>
            <a:br>
              <a:rPr lang="en-US" dirty="0"/>
            </a:br>
            <a:endParaRPr lang="en-US" dirty="0"/>
          </a:p>
          <a:p>
            <a:r>
              <a:rPr lang="en-US" dirty="0"/>
              <a:t>If it is a command, would </a:t>
            </a:r>
            <a:r>
              <a:rPr lang="en-US" dirty="0" err="1"/>
              <a:t>Mrs</a:t>
            </a:r>
            <a:r>
              <a:rPr lang="en-US" dirty="0"/>
              <a:t> Jones or our guardians tell us to do it</a:t>
            </a:r>
            <a:br>
              <a:rPr lang="en-US" dirty="0"/>
            </a:br>
            <a:endParaRPr lang="en-US" dirty="0"/>
          </a:p>
          <a:p>
            <a:r>
              <a:rPr lang="en-US" dirty="0"/>
              <a:t>Exclamatory sentences must start with WHAT or HOW</a:t>
            </a:r>
          </a:p>
        </p:txBody>
      </p:sp>
    </p:spTree>
    <p:extLst>
      <p:ext uri="{BB962C8B-B14F-4D97-AF65-F5344CB8AC3E}">
        <p14:creationId xmlns:p14="http://schemas.microsoft.com/office/powerpoint/2010/main" val="36233922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1B6B0-B58C-0A51-AA71-091E3912A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Independent task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9745D-6256-BB49-5F15-9213FC3532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Stick the sheet in </a:t>
            </a:r>
          </a:p>
          <a:p>
            <a:r>
              <a:rPr lang="en-GB" dirty="0"/>
              <a:t>Complete it </a:t>
            </a:r>
          </a:p>
          <a:p>
            <a:r>
              <a:rPr lang="en-GB" dirty="0"/>
              <a:t>Get it marked </a:t>
            </a:r>
          </a:p>
          <a:p>
            <a:r>
              <a:rPr lang="en-GB" dirty="0"/>
              <a:t>Move onto practise SATS questions </a:t>
            </a:r>
          </a:p>
        </p:txBody>
      </p:sp>
    </p:spTree>
    <p:extLst>
      <p:ext uri="{BB962C8B-B14F-4D97-AF65-F5344CB8AC3E}">
        <p14:creationId xmlns:p14="http://schemas.microsoft.com/office/powerpoint/2010/main" val="607833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6AE3F56-6C16-4E1D-9B23-8B32C95EBC0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AB20E66-5E89-4340-B154-FDCD70645FA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a9a6e3-a2d9-47de-873a-7678799a3568"/>
    <ds:schemaRef ds:uri="6ff4603a-398c-4165-b1da-8c08ff1d40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C212F0C-DF11-4C94-94F6-2B9D6148E3C0}">
  <ds:schemaRefs>
    <ds:schemaRef ds:uri="http://schemas.microsoft.com/office/2006/metadata/properties"/>
    <ds:schemaRef ds:uri="http://schemas.microsoft.com/office/infopath/2007/PartnerControls"/>
    <ds:schemaRef ds:uri="50a9a6e3-a2d9-47de-873a-7678799a3568"/>
    <ds:schemaRef ds:uri="6ff4603a-398c-4165-b1da-8c08ff1d404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Types of sentence </vt:lpstr>
      <vt:lpstr>Can you remember the four types of sentence?</vt:lpstr>
      <vt:lpstr>Statement </vt:lpstr>
      <vt:lpstr>Your turn – write a statement on your whiteboard </vt:lpstr>
      <vt:lpstr>Question:</vt:lpstr>
      <vt:lpstr>Command</vt:lpstr>
      <vt:lpstr>Your turn – write a command on your whiteboard </vt:lpstr>
      <vt:lpstr>Question:</vt:lpstr>
      <vt:lpstr>Questions</vt:lpstr>
      <vt:lpstr>Your turn – write a question on your whiteboard </vt:lpstr>
      <vt:lpstr>Question:</vt:lpstr>
      <vt:lpstr>Exclamatory sentences  </vt:lpstr>
      <vt:lpstr>Your turn – write an exclamatory sentence on your whiteboard </vt:lpstr>
      <vt:lpstr>Question:</vt:lpstr>
      <vt:lpstr>HINTS</vt:lpstr>
      <vt:lpstr>Independent task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175</cp:revision>
  <dcterms:created xsi:type="dcterms:W3CDTF">2026-02-16T11:29:32Z</dcterms:created>
  <dcterms:modified xsi:type="dcterms:W3CDTF">2026-02-16T11:57:13Z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