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3" r:id="rId8"/>
    <p:sldId id="260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20T19:09:45.325" v="184" actId="1076"/>
      <pc:docMkLst>
        <pc:docMk/>
      </pc:docMkLst>
      <pc:sldChg chg="modSp mod">
        <pc:chgData name="Elisabeth Jones" userId="d871a531-438d-4e91-81ec-befa55583ca5" providerId="ADAL" clId="{7D45C4F6-F8BD-4FB2-8BFD-6165C5C1085F}" dt="2026-04-20T19:04:09.019" v="162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7D45C4F6-F8BD-4FB2-8BFD-6165C5C1085F}" dt="2026-04-20T19:04:09.019" v="162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 ord">
        <pc:chgData name="Elisabeth Jones" userId="d871a531-438d-4e91-81ec-befa55583ca5" providerId="ADAL" clId="{7D45C4F6-F8BD-4FB2-8BFD-6165C5C1085F}" dt="2026-04-20T19:05:01.955" v="166" actId="1076"/>
        <pc:sldMkLst>
          <pc:docMk/>
          <pc:sldMk cId="3479444236" sldId="258"/>
        </pc:sldMkLst>
        <pc:picChg chg="add del mod">
          <ac:chgData name="Elisabeth Jones" userId="d871a531-438d-4e91-81ec-befa55583ca5" providerId="ADAL" clId="{7D45C4F6-F8BD-4FB2-8BFD-6165C5C1085F}" dt="2026-04-20T19:04:57.764" v="163" actId="478"/>
          <ac:picMkLst>
            <pc:docMk/>
            <pc:sldMk cId="3479444236" sldId="258"/>
            <ac:picMk id="3" creationId="{76ED4DAC-B559-88EF-2084-71B0FC525C4B}"/>
          </ac:picMkLst>
        </pc:picChg>
        <pc:picChg chg="add mod">
          <ac:chgData name="Elisabeth Jones" userId="d871a531-438d-4e91-81ec-befa55583ca5" providerId="ADAL" clId="{7D45C4F6-F8BD-4FB2-8BFD-6165C5C1085F}" dt="2026-04-20T19:05:01.955" v="166" actId="1076"/>
          <ac:picMkLst>
            <pc:docMk/>
            <pc:sldMk cId="3479444236" sldId="258"/>
            <ac:picMk id="4" creationId="{CEF7D0E6-E8DC-A949-68B8-14666398F32C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4-20T19:06:52.152" v="170" actId="1076"/>
        <pc:sldMkLst>
          <pc:docMk/>
          <pc:sldMk cId="1632412304" sldId="259"/>
        </pc:sldMkLst>
        <pc:picChg chg="add del mod">
          <ac:chgData name="Elisabeth Jones" userId="d871a531-438d-4e91-81ec-befa55583ca5" providerId="ADAL" clId="{7D45C4F6-F8BD-4FB2-8BFD-6165C5C1085F}" dt="2026-04-20T19:06:45.010" v="167" actId="478"/>
          <ac:picMkLst>
            <pc:docMk/>
            <pc:sldMk cId="1632412304" sldId="259"/>
            <ac:picMk id="3" creationId="{F8B3B3E2-7C7D-A888-4642-87F402915D38}"/>
          </ac:picMkLst>
        </pc:picChg>
        <pc:picChg chg="add mod">
          <ac:chgData name="Elisabeth Jones" userId="d871a531-438d-4e91-81ec-befa55583ca5" providerId="ADAL" clId="{7D45C4F6-F8BD-4FB2-8BFD-6165C5C1085F}" dt="2026-04-20T19:06:52.152" v="170" actId="1076"/>
          <ac:picMkLst>
            <pc:docMk/>
            <pc:sldMk cId="1632412304" sldId="259"/>
            <ac:picMk id="4" creationId="{37905076-E755-5ACE-1D23-D9D290600A99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4-20T19:09:00.561" v="179" actId="14100"/>
        <pc:sldMkLst>
          <pc:docMk/>
          <pc:sldMk cId="178006574" sldId="260"/>
        </pc:sldMkLst>
        <pc:picChg chg="add mod">
          <ac:chgData name="Elisabeth Jones" userId="d871a531-438d-4e91-81ec-befa55583ca5" providerId="ADAL" clId="{7D45C4F6-F8BD-4FB2-8BFD-6165C5C1085F}" dt="2026-04-20T19:09:00.561" v="179" actId="14100"/>
          <ac:picMkLst>
            <pc:docMk/>
            <pc:sldMk cId="178006574" sldId="260"/>
            <ac:picMk id="3" creationId="{9F0BFD1A-DA94-BD16-85EF-717378FCC6C9}"/>
          </ac:picMkLst>
        </pc:picChg>
        <pc:picChg chg="add del mod">
          <ac:chgData name="Elisabeth Jones" userId="d871a531-438d-4e91-81ec-befa55583ca5" providerId="ADAL" clId="{7D45C4F6-F8BD-4FB2-8BFD-6165C5C1085F}" dt="2026-04-20T19:08:54.643" v="175" actId="478"/>
          <ac:picMkLst>
            <pc:docMk/>
            <pc:sldMk cId="178006574" sldId="260"/>
            <ac:picMk id="4" creationId="{76DEAC4B-06CE-597A-1B26-F74A8F20228C}"/>
          </ac:picMkLst>
        </pc:picChg>
      </pc:sldChg>
      <pc:sldChg chg="addSp delSp modSp mod ord">
        <pc:chgData name="Elisabeth Jones" userId="d871a531-438d-4e91-81ec-befa55583ca5" providerId="ADAL" clId="{7D45C4F6-F8BD-4FB2-8BFD-6165C5C1085F}" dt="2026-04-20T19:07:58.623" v="174" actId="1076"/>
        <pc:sldMkLst>
          <pc:docMk/>
          <pc:sldMk cId="3019040487" sldId="263"/>
        </pc:sldMkLst>
        <pc:picChg chg="add del mod">
          <ac:chgData name="Elisabeth Jones" userId="d871a531-438d-4e91-81ec-befa55583ca5" providerId="ADAL" clId="{7D45C4F6-F8BD-4FB2-8BFD-6165C5C1085F}" dt="2026-04-20T19:07:53.533" v="171" actId="478"/>
          <ac:picMkLst>
            <pc:docMk/>
            <pc:sldMk cId="3019040487" sldId="263"/>
            <ac:picMk id="3" creationId="{7CD89629-CEB9-409C-5149-ACE3B0EDBF66}"/>
          </ac:picMkLst>
        </pc:picChg>
        <pc:picChg chg="add mod">
          <ac:chgData name="Elisabeth Jones" userId="d871a531-438d-4e91-81ec-befa55583ca5" providerId="ADAL" clId="{7D45C4F6-F8BD-4FB2-8BFD-6165C5C1085F}" dt="2026-04-20T19:07:58.623" v="174" actId="1076"/>
          <ac:picMkLst>
            <pc:docMk/>
            <pc:sldMk cId="3019040487" sldId="263"/>
            <ac:picMk id="4" creationId="{F0E63C49-6029-08F4-8C6F-FE56C20C3837}"/>
          </ac:picMkLst>
        </pc:picChg>
      </pc:sldChg>
      <pc:sldChg chg="addSp delSp modSp new mod">
        <pc:chgData name="Elisabeth Jones" userId="d871a531-438d-4e91-81ec-befa55583ca5" providerId="ADAL" clId="{7D45C4F6-F8BD-4FB2-8BFD-6165C5C1085F}" dt="2026-04-20T19:09:45.325" v="184" actId="1076"/>
        <pc:sldMkLst>
          <pc:docMk/>
          <pc:sldMk cId="59621315" sldId="264"/>
        </pc:sldMkLst>
        <pc:picChg chg="add del mod">
          <ac:chgData name="Elisabeth Jones" userId="d871a531-438d-4e91-81ec-befa55583ca5" providerId="ADAL" clId="{7D45C4F6-F8BD-4FB2-8BFD-6165C5C1085F}" dt="2026-04-20T19:09:37.314" v="180" actId="478"/>
          <ac:picMkLst>
            <pc:docMk/>
            <pc:sldMk cId="59621315" sldId="264"/>
            <ac:picMk id="3" creationId="{310FB84C-E4AF-5CE2-CF3C-2554A79C46BB}"/>
          </ac:picMkLst>
        </pc:picChg>
        <pc:picChg chg="add mod">
          <ac:chgData name="Elisabeth Jones" userId="d871a531-438d-4e91-81ec-befa55583ca5" providerId="ADAL" clId="{7D45C4F6-F8BD-4FB2-8BFD-6165C5C1085F}" dt="2026-04-20T19:09:45.325" v="184" actId="1076"/>
          <ac:picMkLst>
            <pc:docMk/>
            <pc:sldMk cId="59621315" sldId="264"/>
            <ac:picMk id="4" creationId="{7D438654-5D28-17A0-389E-CC807A3DCC2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Fractions of amounts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EF7D0E6-E8DC-A949-68B8-14666398F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819" y="1023008"/>
            <a:ext cx="9199862" cy="433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905076-E755-5ACE-1D23-D9D290600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965" y="1284098"/>
            <a:ext cx="9245872" cy="428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E63C49-6029-08F4-8C6F-FE56C20C3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141" y="1189161"/>
            <a:ext cx="9597588" cy="447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0BFD1A-DA94-BD16-85EF-717378FCC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995" y="1220469"/>
            <a:ext cx="9244484" cy="435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438654-5D28-17A0-389E-CC807A3DC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801" y="1458465"/>
            <a:ext cx="9250648" cy="435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1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2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Fractions of amounts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2026-04-20T19:09:46Z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