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6" r:id="rId6"/>
    <p:sldId id="277" r:id="rId7"/>
    <p:sldId id="259" r:id="rId8"/>
    <p:sldId id="280" r:id="rId9"/>
    <p:sldId id="258" r:id="rId10"/>
    <p:sldId id="279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custSel modSld">
      <pc:chgData name="Elisabeth Jones" userId="d871a531-438d-4e91-81ec-befa55583ca5" providerId="ADAL" clId="{B9B676CA-4031-44C8-8AA8-8D8C41A72080}" dt="2026-03-03T14:52:00.639" v="9" actId="478"/>
      <pc:docMkLst>
        <pc:docMk/>
      </pc:docMkLst>
      <pc:sldChg chg="delSp modSp mod">
        <pc:chgData name="Elisabeth Jones" userId="d871a531-438d-4e91-81ec-befa55583ca5" providerId="ADAL" clId="{B9B676CA-4031-44C8-8AA8-8D8C41A72080}" dt="2026-03-03T14:52:00.639" v="9" actId="478"/>
        <pc:sldMkLst>
          <pc:docMk/>
          <pc:sldMk cId="60783370" sldId="271"/>
        </pc:sldMkLst>
        <pc:inkChg chg="add del mod">
          <ac:chgData name="Elisabeth Jones" userId="d871a531-438d-4e91-81ec-befa55583ca5" providerId="ADAL" clId="{B9B676CA-4031-44C8-8AA8-8D8C41A72080}" dt="2026-03-03T14:52:00.639" v="9" actId="478"/>
          <ac:inkMkLst>
            <pc:docMk/>
            <pc:sldMk cId="60783370" sldId="271"/>
            <ac:inkMk id="4" creationId="{F3BF7172-C8ED-4D2B-18C9-9FBE574B6302}"/>
          </ac:inkMkLst>
        </pc:inkChg>
      </pc:sldChg>
      <pc:sldChg chg="delSp modSp mod">
        <pc:chgData name="Elisabeth Jones" userId="d871a531-438d-4e91-81ec-befa55583ca5" providerId="ADAL" clId="{B9B676CA-4031-44C8-8AA8-8D8C41A72080}" dt="2026-03-03T14:51:42.048" v="1" actId="478"/>
        <pc:sldMkLst>
          <pc:docMk/>
          <pc:sldMk cId="3511271750" sldId="277"/>
        </pc:sldMkLst>
        <pc:inkChg chg="add del mod">
          <ac:chgData name="Elisabeth Jones" userId="d871a531-438d-4e91-81ec-befa55583ca5" providerId="ADAL" clId="{B9B676CA-4031-44C8-8AA8-8D8C41A72080}" dt="2026-03-03T14:51:42.048" v="1" actId="478"/>
          <ac:inkMkLst>
            <pc:docMk/>
            <pc:sldMk cId="3511271750" sldId="277"/>
            <ac:inkMk id="4" creationId="{0E2B2541-1F10-D9E3-348E-E413887F4AB4}"/>
          </ac:inkMkLst>
        </pc:inkChg>
      </pc:sldChg>
      <pc:sldChg chg="delSp mod">
        <pc:chgData name="Elisabeth Jones" userId="d871a531-438d-4e91-81ec-befa55583ca5" providerId="ADAL" clId="{B9B676CA-4031-44C8-8AA8-8D8C41A72080}" dt="2026-03-03T14:51:44.705" v="2" actId="478"/>
        <pc:sldMkLst>
          <pc:docMk/>
          <pc:sldMk cId="2931656483" sldId="281"/>
        </pc:sldMkLst>
        <pc:inkChg chg="del">
          <ac:chgData name="Elisabeth Jones" userId="d871a531-438d-4e91-81ec-befa55583ca5" providerId="ADAL" clId="{B9B676CA-4031-44C8-8AA8-8D8C41A72080}" dt="2026-03-03T14:51:44.705" v="2" actId="478"/>
          <ac:inkMkLst>
            <pc:docMk/>
            <pc:sldMk cId="2931656483" sldId="281"/>
            <ac:inkMk id="5" creationId="{38B9AC8F-AAB2-AF54-20E9-1A8AA018E12A}"/>
          </ac:inkMkLst>
        </pc:inkChg>
      </pc:sldChg>
      <pc:sldChg chg="delSp mod">
        <pc:chgData name="Elisabeth Jones" userId="d871a531-438d-4e91-81ec-befa55583ca5" providerId="ADAL" clId="{B9B676CA-4031-44C8-8AA8-8D8C41A72080}" dt="2026-03-03T14:51:52.718" v="5" actId="478"/>
        <pc:sldMkLst>
          <pc:docMk/>
          <pc:sldMk cId="2106442713" sldId="282"/>
        </pc:sldMkLst>
        <pc:inkChg chg="del">
          <ac:chgData name="Elisabeth Jones" userId="d871a531-438d-4e91-81ec-befa55583ca5" providerId="ADAL" clId="{B9B676CA-4031-44C8-8AA8-8D8C41A72080}" dt="2026-03-03T14:51:52.718" v="5" actId="478"/>
          <ac:inkMkLst>
            <pc:docMk/>
            <pc:sldMk cId="2106442713" sldId="282"/>
            <ac:inkMk id="4" creationId="{4B577D5A-05B2-1DC8-E6B0-CE4A2CB8DEBD}"/>
          </ac:inkMkLst>
        </pc:inkChg>
      </pc:sldChg>
      <pc:sldChg chg="delSp mod">
        <pc:chgData name="Elisabeth Jones" userId="d871a531-438d-4e91-81ec-befa55583ca5" providerId="ADAL" clId="{B9B676CA-4031-44C8-8AA8-8D8C41A72080}" dt="2026-03-03T14:51:50.703" v="4" actId="478"/>
        <pc:sldMkLst>
          <pc:docMk/>
          <pc:sldMk cId="3376033298" sldId="283"/>
        </pc:sldMkLst>
        <pc:inkChg chg="del">
          <ac:chgData name="Elisabeth Jones" userId="d871a531-438d-4e91-81ec-befa55583ca5" providerId="ADAL" clId="{B9B676CA-4031-44C8-8AA8-8D8C41A72080}" dt="2026-03-03T14:51:50.703" v="4" actId="478"/>
          <ac:inkMkLst>
            <pc:docMk/>
            <pc:sldMk cId="3376033298" sldId="283"/>
            <ac:inkMk id="5" creationId="{D792B783-C8A2-C781-B3CD-0B95F3947B0E}"/>
          </ac:inkMkLst>
        </pc:inkChg>
      </pc:sldChg>
      <pc:sldChg chg="delSp mod">
        <pc:chgData name="Elisabeth Jones" userId="d871a531-438d-4e91-81ec-befa55583ca5" providerId="ADAL" clId="{B9B676CA-4031-44C8-8AA8-8D8C41A72080}" dt="2026-03-03T14:51:47.298" v="3" actId="478"/>
        <pc:sldMkLst>
          <pc:docMk/>
          <pc:sldMk cId="1136116168" sldId="284"/>
        </pc:sldMkLst>
        <pc:inkChg chg="del">
          <ac:chgData name="Elisabeth Jones" userId="d871a531-438d-4e91-81ec-befa55583ca5" providerId="ADAL" clId="{B9B676CA-4031-44C8-8AA8-8D8C41A72080}" dt="2026-03-03T14:51:47.298" v="3" actId="478"/>
          <ac:inkMkLst>
            <pc:docMk/>
            <pc:sldMk cId="1136116168" sldId="284"/>
            <ac:inkMk id="4" creationId="{72F29ED0-CB3B-E451-4769-28997D711492}"/>
          </ac:inkMkLst>
        </pc:inkChg>
      </pc:sldChg>
      <pc:sldChg chg="modSp mod">
        <pc:chgData name="Elisabeth Jones" userId="d871a531-438d-4e91-81ec-befa55583ca5" providerId="ADAL" clId="{B9B676CA-4031-44C8-8AA8-8D8C41A72080}" dt="2026-03-03T14:51:55.343" v="6" actId="478"/>
        <pc:sldMkLst>
          <pc:docMk/>
          <pc:sldMk cId="3034458549" sldId="285"/>
        </pc:sldMkLst>
        <pc:inkChg chg="add mod">
          <ac:chgData name="Elisabeth Jones" userId="d871a531-438d-4e91-81ec-befa55583ca5" providerId="ADAL" clId="{B9B676CA-4031-44C8-8AA8-8D8C41A72080}" dt="2026-03-03T14:51:55.343" v="6" actId="478"/>
          <ac:inkMkLst>
            <pc:docMk/>
            <pc:sldMk cId="3034458549" sldId="285"/>
            <ac:inkMk id="4" creationId="{79304DDD-0727-9716-2712-42C711F7BBCE}"/>
          </ac:inkMkLst>
        </pc:inkChg>
      </pc:sldChg>
    </pc:docChg>
  </pc:docChgLst>
  <pc:docChgLst>
    <pc:chgData name="Elisabeth Jones" userId="d871a531-438d-4e91-81ec-befa55583ca5" providerId="ADAL" clId="{7D45C4F6-F8BD-4FB2-8BFD-6165C5C1085F}"/>
    <pc:docChg chg="modSld">
      <pc:chgData name="Elisabeth Jones" userId="d871a531-438d-4e91-81ec-befa55583ca5" providerId="ADAL" clId="{7D45C4F6-F8BD-4FB2-8BFD-6165C5C1085F}" dt="2026-02-25T09:48:34.427" v="0"/>
      <pc:docMkLst>
        <pc:docMk/>
      </pc:docMkLst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60783370" sldId="271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60783370" sldId="271"/>
            <ac:inkMk id="4" creationId="{F3BF7172-C8ED-4D2B-18C9-9FBE574B6302}"/>
          </ac:inkMkLst>
        </pc:inkChg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3511271750" sldId="277"/>
        </pc:sldMkLst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2931656483" sldId="281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2931656483" sldId="281"/>
            <ac:inkMk id="5" creationId="{38B9AC8F-AAB2-AF54-20E9-1A8AA018E12A}"/>
          </ac:inkMkLst>
        </pc:inkChg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2106442713" sldId="282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2106442713" sldId="282"/>
            <ac:inkMk id="4" creationId="{4B577D5A-05B2-1DC8-E6B0-CE4A2CB8DEBD}"/>
          </ac:inkMkLst>
        </pc:inkChg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3376033298" sldId="283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3376033298" sldId="283"/>
            <ac:inkMk id="5" creationId="{D792B783-C8A2-C781-B3CD-0B95F3947B0E}"/>
          </ac:inkMkLst>
        </pc:inkChg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1136116168" sldId="284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1136116168" sldId="284"/>
            <ac:inkMk id="4" creationId="{72F29ED0-CB3B-E451-4769-28997D711492}"/>
          </ac:inkMkLst>
        </pc:inkChg>
      </pc:sldChg>
      <pc:sldChg chg="addSp">
        <pc:chgData name="Elisabeth Jones" userId="d871a531-438d-4e91-81ec-befa55583ca5" providerId="ADAL" clId="{7D45C4F6-F8BD-4FB2-8BFD-6165C5C1085F}" dt="2026-02-25T09:48:34.427" v="0"/>
        <pc:sldMkLst>
          <pc:docMk/>
          <pc:sldMk cId="3034458549" sldId="285"/>
        </pc:sldMkLst>
        <pc:inkChg chg="add">
          <ac:chgData name="Elisabeth Jones" userId="d871a531-438d-4e91-81ec-befa55583ca5" providerId="ADAL" clId="{7D45C4F6-F8BD-4FB2-8BFD-6165C5C1085F}" dt="2026-02-25T09:48:34.427" v="0"/>
          <ac:inkMkLst>
            <pc:docMk/>
            <pc:sldMk cId="3034458549" sldId="285"/>
            <ac:inkMk id="4" creationId="{79304DDD-0727-9716-2712-42C711F7BBCE}"/>
          </ac:inkMkLst>
        </pc:inkChg>
      </pc:sldChg>
    </pc:docChg>
  </pc:docChgLst>
  <pc:docChgLst>
    <pc:chgData name="Elisabeth Jones" userId="S::e.jones@springwood.hants.sch.uk::d871a531-438d-4e91-81ec-befa55583ca5" providerId="AD" clId="Web-{2A15D612-114D-8BE5-CC09-B8F733B936A1}"/>
    <pc:docChg chg="addSld modSld">
      <pc:chgData name="Elisabeth Jones" userId="S::e.jones@springwood.hants.sch.uk::d871a531-438d-4e91-81ec-befa55583ca5" providerId="AD" clId="Web-{2A15D612-114D-8BE5-CC09-B8F733B936A1}" dt="2026-02-20T10:48:54.527" v="123"/>
      <pc:docMkLst>
        <pc:docMk/>
      </pc:docMkLst>
      <pc:sldChg chg="add">
        <pc:chgData name="Elisabeth Jones" userId="S::e.jones@springwood.hants.sch.uk::d871a531-438d-4e91-81ec-befa55583ca5" providerId="AD" clId="Web-{2A15D612-114D-8BE5-CC09-B8F733B936A1}" dt="2026-02-20T10:47:53.683" v="115"/>
        <pc:sldMkLst>
          <pc:docMk/>
          <pc:sldMk cId="60783370" sldId="271"/>
        </pc:sldMkLst>
      </pc:sldChg>
      <pc:sldChg chg="addAnim">
        <pc:chgData name="Elisabeth Jones" userId="S::e.jones@springwood.hants.sch.uk::d871a531-438d-4e91-81ec-befa55583ca5" providerId="AD" clId="Web-{2A15D612-114D-8BE5-CC09-B8F733B936A1}" dt="2026-02-20T10:48:09.230" v="116"/>
        <pc:sldMkLst>
          <pc:docMk/>
          <pc:sldMk cId="30128994" sldId="276"/>
        </pc:sldMkLst>
      </pc:sldChg>
      <pc:sldChg chg="addAnim">
        <pc:chgData name="Elisabeth Jones" userId="S::e.jones@springwood.hants.sch.uk::d871a531-438d-4e91-81ec-befa55583ca5" providerId="AD" clId="Web-{2A15D612-114D-8BE5-CC09-B8F733B936A1}" dt="2026-02-20T10:48:12.183" v="117"/>
        <pc:sldMkLst>
          <pc:docMk/>
          <pc:sldMk cId="3511271750" sldId="277"/>
        </pc:sldMkLst>
      </pc:sldChg>
      <pc:sldChg chg="addAnim">
        <pc:chgData name="Elisabeth Jones" userId="S::e.jones@springwood.hants.sch.uk::d871a531-438d-4e91-81ec-befa55583ca5" providerId="AD" clId="Web-{2A15D612-114D-8BE5-CC09-B8F733B936A1}" dt="2026-02-20T10:48:27.636" v="118"/>
        <pc:sldMkLst>
          <pc:docMk/>
          <pc:sldMk cId="475150498" sldId="279"/>
        </pc:sldMkLst>
      </pc:sldChg>
      <pc:sldChg chg="addSp modSp">
        <pc:chgData name="Elisabeth Jones" userId="S::e.jones@springwood.hants.sch.uk::d871a531-438d-4e91-81ec-befa55583ca5" providerId="AD" clId="Web-{2A15D612-114D-8BE5-CC09-B8F733B936A1}" dt="2026-02-20T10:31:40.158" v="5" actId="1076"/>
        <pc:sldMkLst>
          <pc:docMk/>
          <pc:sldMk cId="2931656483" sldId="281"/>
        </pc:sldMkLst>
        <pc:picChg chg="add mod modCrop">
          <ac:chgData name="Elisabeth Jones" userId="S::e.jones@springwood.hants.sch.uk::d871a531-438d-4e91-81ec-befa55583ca5" providerId="AD" clId="Web-{2A15D612-114D-8BE5-CC09-B8F733B936A1}" dt="2026-02-20T10:31:40.158" v="5" actId="1076"/>
          <ac:picMkLst>
            <pc:docMk/>
            <pc:sldMk cId="2931656483" sldId="281"/>
            <ac:picMk id="4" creationId="{733BF5F5-B520-7FF1-0D0E-09C141282DA3}"/>
          </ac:picMkLst>
        </pc:picChg>
      </pc:sldChg>
      <pc:sldChg chg="modSp new addAnim">
        <pc:chgData name="Elisabeth Jones" userId="S::e.jones@springwood.hants.sch.uk::d871a531-438d-4e91-81ec-befa55583ca5" providerId="AD" clId="Web-{2A15D612-114D-8BE5-CC09-B8F733B936A1}" dt="2026-02-20T10:48:36.527" v="119"/>
        <pc:sldMkLst>
          <pc:docMk/>
          <pc:sldMk cId="2106442713" sldId="282"/>
        </pc:sldMkLst>
        <pc:spChg chg="mod">
          <ac:chgData name="Elisabeth Jones" userId="S::e.jones@springwood.hants.sch.uk::d871a531-438d-4e91-81ec-befa55583ca5" providerId="AD" clId="Web-{2A15D612-114D-8BE5-CC09-B8F733B936A1}" dt="2026-02-20T10:32:22.004" v="23" actId="20577"/>
          <ac:spMkLst>
            <pc:docMk/>
            <pc:sldMk cId="2106442713" sldId="282"/>
            <ac:spMk id="2" creationId="{E0C1BFD5-238D-12FD-C4AC-2EBC55011C9A}"/>
          </ac:spMkLst>
        </pc:spChg>
        <pc:spChg chg="mod">
          <ac:chgData name="Elisabeth Jones" userId="S::e.jones@springwood.hants.sch.uk::d871a531-438d-4e91-81ec-befa55583ca5" providerId="AD" clId="Web-{2A15D612-114D-8BE5-CC09-B8F733B936A1}" dt="2026-02-20T10:40:12.799" v="79" actId="20577"/>
          <ac:spMkLst>
            <pc:docMk/>
            <pc:sldMk cId="2106442713" sldId="282"/>
            <ac:spMk id="3" creationId="{4EFC72B9-2DCD-6958-84BB-098C8C4A7840}"/>
          </ac:spMkLst>
        </pc:spChg>
      </pc:sldChg>
      <pc:sldChg chg="addSp delSp modSp new addAnim delAnim">
        <pc:chgData name="Elisabeth Jones" userId="S::e.jones@springwood.hants.sch.uk::d871a531-438d-4e91-81ec-befa55583ca5" providerId="AD" clId="Web-{2A15D612-114D-8BE5-CC09-B8F733B936A1}" dt="2026-02-20T10:48:48.230" v="121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2A15D612-114D-8BE5-CC09-B8F733B936A1}" dt="2026-02-20T10:40:23.830" v="89" actId="20577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2A15D612-114D-8BE5-CC09-B8F733B936A1}" dt="2026-02-20T10:41:00.378" v="94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">
        <pc:chgData name="Elisabeth Jones" userId="S::e.jones@springwood.hants.sch.uk::d871a531-438d-4e91-81ec-befa55583ca5" providerId="AD" clId="Web-{2A15D612-114D-8BE5-CC09-B8F733B936A1}" dt="2026-02-20T10:48:51.465" v="122"/>
        <pc:sldMkLst>
          <pc:docMk/>
          <pc:sldMk cId="1136116168" sldId="284"/>
        </pc:sldMkLst>
        <pc:spChg chg="mod">
          <ac:chgData name="Elisabeth Jones" userId="S::e.jones@springwood.hants.sch.uk::d871a531-438d-4e91-81ec-befa55583ca5" providerId="AD" clId="Web-{2A15D612-114D-8BE5-CC09-B8F733B936A1}" dt="2026-02-20T10:47:29.167" v="114" actId="20577"/>
          <ac:spMkLst>
            <pc:docMk/>
            <pc:sldMk cId="1136116168" sldId="284"/>
            <ac:spMk id="3" creationId="{13B4FF82-72DA-7E2C-74C9-67F4DDF89BB6}"/>
          </ac:spMkLst>
        </pc:spChg>
      </pc:sldChg>
      <pc:sldChg chg="modSp add replId addAnim">
        <pc:chgData name="Elisabeth Jones" userId="S::e.jones@springwood.hants.sch.uk::d871a531-438d-4e91-81ec-befa55583ca5" providerId="AD" clId="Web-{2A15D612-114D-8BE5-CC09-B8F733B936A1}" dt="2026-02-20T10:48:54.527" v="123"/>
        <pc:sldMkLst>
          <pc:docMk/>
          <pc:sldMk cId="3034458549" sldId="285"/>
        </pc:sldMkLst>
        <pc:spChg chg="mod">
          <ac:chgData name="Elisabeth Jones" userId="S::e.jones@springwood.hants.sch.uk::d871a531-438d-4e91-81ec-befa55583ca5" providerId="AD" clId="Web-{2A15D612-114D-8BE5-CC09-B8F733B936A1}" dt="2026-02-20T10:46:34.635" v="112" actId="20577"/>
          <ac:spMkLst>
            <pc:docMk/>
            <pc:sldMk cId="3034458549" sldId="285"/>
            <ac:spMk id="3" creationId="{772BC6C2-C7F6-52DD-2CEA-33FF8FFA4290}"/>
          </ac:spMkLst>
        </pc:spChg>
      </pc:sldChg>
    </pc:docChg>
  </pc:docChgLst>
  <pc:docChgLst>
    <pc:chgData name="Elisabeth Jones" userId="S::e.jones@springwood.hants.sch.uk::d871a531-438d-4e91-81ec-befa55583ca5" providerId="AD" clId="Web-{457C2DAD-8412-1512-AF5B-77164CF002D6}"/>
    <pc:docChg chg="modSld">
      <pc:chgData name="Elisabeth Jones" userId="S::e.jones@springwood.hants.sch.uk::d871a531-438d-4e91-81ec-befa55583ca5" providerId="AD" clId="Web-{457C2DAD-8412-1512-AF5B-77164CF002D6}" dt="2026-02-20T11:05:41.997" v="14"/>
      <pc:docMkLst>
        <pc:docMk/>
      </pc:docMkLst>
      <pc:sldChg chg="addSp modSp">
        <pc:chgData name="Elisabeth Jones" userId="S::e.jones@springwood.hants.sch.uk::d871a531-438d-4e91-81ec-befa55583ca5" providerId="AD" clId="Web-{457C2DAD-8412-1512-AF5B-77164CF002D6}" dt="2026-02-20T11:05:36.997" v="12" actId="1076"/>
        <pc:sldMkLst>
          <pc:docMk/>
          <pc:sldMk cId="3376033298" sldId="283"/>
        </pc:sldMkLst>
        <pc:spChg chg="add mod">
          <ac:chgData name="Elisabeth Jones" userId="S::e.jones@springwood.hants.sch.uk::d871a531-438d-4e91-81ec-befa55583ca5" providerId="AD" clId="Web-{457C2DAD-8412-1512-AF5B-77164CF002D6}" dt="2026-02-20T11:05:36.997" v="12" actId="1076"/>
          <ac:spMkLst>
            <pc:docMk/>
            <pc:sldMk cId="3376033298" sldId="283"/>
            <ac:spMk id="4" creationId="{B4BCA78A-7F36-5603-3AFF-3E537CCCA9A0}"/>
          </ac:spMkLst>
        </pc:spChg>
      </pc:sldChg>
      <pc:sldChg chg="addSp">
        <pc:chgData name="Elisabeth Jones" userId="S::e.jones@springwood.hants.sch.uk::d871a531-438d-4e91-81ec-befa55583ca5" providerId="AD" clId="Web-{457C2DAD-8412-1512-AF5B-77164CF002D6}" dt="2026-02-20T11:05:39.513" v="13"/>
        <pc:sldMkLst>
          <pc:docMk/>
          <pc:sldMk cId="1136116168" sldId="284"/>
        </pc:sldMkLst>
        <pc:spChg chg="add">
          <ac:chgData name="Elisabeth Jones" userId="S::e.jones@springwood.hants.sch.uk::d871a531-438d-4e91-81ec-befa55583ca5" providerId="AD" clId="Web-{457C2DAD-8412-1512-AF5B-77164CF002D6}" dt="2026-02-20T11:05:39.513" v="13"/>
          <ac:spMkLst>
            <pc:docMk/>
            <pc:sldMk cId="1136116168" sldId="284"/>
            <ac:spMk id="5" creationId="{03581483-4CF6-4E55-D4FE-39AF68CED529}"/>
          </ac:spMkLst>
        </pc:spChg>
      </pc:sldChg>
      <pc:sldChg chg="addSp">
        <pc:chgData name="Elisabeth Jones" userId="S::e.jones@springwood.hants.sch.uk::d871a531-438d-4e91-81ec-befa55583ca5" providerId="AD" clId="Web-{457C2DAD-8412-1512-AF5B-77164CF002D6}" dt="2026-02-20T11:05:41.997" v="14"/>
        <pc:sldMkLst>
          <pc:docMk/>
          <pc:sldMk cId="3034458549" sldId="285"/>
        </pc:sldMkLst>
        <pc:spChg chg="add">
          <ac:chgData name="Elisabeth Jones" userId="S::e.jones@springwood.hants.sch.uk::d871a531-438d-4e91-81ec-befa55583ca5" providerId="AD" clId="Web-{457C2DAD-8412-1512-AF5B-77164CF002D6}" dt="2026-02-20T11:05:41.997" v="14"/>
          <ac:spMkLst>
            <pc:docMk/>
            <pc:sldMk cId="3034458549" sldId="285"/>
            <ac:spMk id="5" creationId="{2824AF92-1E11-C428-9B0D-C65FC9789C94}"/>
          </ac:spMkLst>
        </pc:spChg>
      </pc:sldChg>
    </pc:docChg>
  </pc:docChgLst>
  <pc:docChgLst>
    <pc:chgData name="Elisabeth Jones" userId="S::e.jones@springwood.hants.sch.uk::d871a531-438d-4e91-81ec-befa55583ca5" providerId="AD" clId="Web-{17317B5E-3DDD-00D5-8091-F6BB87777B25}"/>
    <pc:docChg chg="addSld delSld modSld sldOrd modMainMaster">
      <pc:chgData name="Elisabeth Jones" userId="S::e.jones@springwood.hants.sch.uk::d871a531-438d-4e91-81ec-befa55583ca5" providerId="AD" clId="Web-{17317B5E-3DDD-00D5-8091-F6BB87777B25}" dt="2026-02-16T12:09:03.538" v="433" actId="20577"/>
      <pc:docMkLst>
        <pc:docMk/>
      </pc:docMkLst>
      <pc:sldChg chg="modSp mod setBg">
        <pc:chgData name="Elisabeth Jones" userId="S::e.jones@springwood.hants.sch.uk::d871a531-438d-4e91-81ec-befa55583ca5" providerId="AD" clId="Web-{17317B5E-3DDD-00D5-8091-F6BB87777B25}" dt="2026-02-16T12:01:41.580" v="7" actId="20577"/>
        <pc:sldMkLst>
          <pc:docMk/>
          <pc:sldMk cId="109857222" sldId="256"/>
        </pc:sldMkLst>
        <pc:spChg chg="mod">
          <ac:chgData name="Elisabeth Jones" userId="S::e.jones@springwood.hants.sch.uk::d871a531-438d-4e91-81ec-befa55583ca5" providerId="AD" clId="Web-{17317B5E-3DDD-00D5-8091-F6BB87777B25}" dt="2026-02-16T12:01:41.580" v="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ord">
        <pc:chgData name="Elisabeth Jones" userId="S::e.jones@springwood.hants.sch.uk::d871a531-438d-4e91-81ec-befa55583ca5" providerId="AD" clId="Web-{17317B5E-3DDD-00D5-8091-F6BB87777B25}" dt="2026-02-16T12:07:50.721" v="350"/>
        <pc:sldMkLst>
          <pc:docMk/>
          <pc:sldMk cId="2838037151" sldId="258"/>
        </pc:sldMkLst>
        <pc:spChg chg="mod">
          <ac:chgData name="Elisabeth Jones" userId="S::e.jones@springwood.hants.sch.uk::d871a531-438d-4e91-81ec-befa55583ca5" providerId="AD" clId="Web-{17317B5E-3DDD-00D5-8091-F6BB87777B25}" dt="2026-02-16T12:04:12.364" v="191" actId="20577"/>
          <ac:spMkLst>
            <pc:docMk/>
            <pc:sldMk cId="2838037151" sldId="258"/>
            <ac:spMk id="2" creationId="{88E78146-BF02-FEEE-81DA-22D985FF6081}"/>
          </ac:spMkLst>
        </pc:spChg>
        <pc:picChg chg="mod">
          <ac:chgData name="Elisabeth Jones" userId="S::e.jones@springwood.hants.sch.uk::d871a531-438d-4e91-81ec-befa55583ca5" providerId="AD" clId="Web-{17317B5E-3DDD-00D5-8091-F6BB87777B25}" dt="2026-02-16T12:04:09.973" v="190" actId="1076"/>
          <ac:picMkLst>
            <pc:docMk/>
            <pc:sldMk cId="2838037151" sldId="258"/>
            <ac:picMk id="4" creationId="{7A7F1D30-A8AB-BB8D-83CE-148A4ECE9034}"/>
          </ac:picMkLst>
        </pc:picChg>
      </pc:sldChg>
      <pc:sldChg chg="modSp mod ord">
        <pc:chgData name="Elisabeth Jones" userId="S::e.jones@springwood.hants.sch.uk::d871a531-438d-4e91-81ec-befa55583ca5" providerId="AD" clId="Web-{17317B5E-3DDD-00D5-8091-F6BB87777B25}" dt="2026-02-16T12:08:06.175" v="363" actId="20577"/>
        <pc:sldMkLst>
          <pc:docMk/>
          <pc:sldMk cId="1130391848" sldId="259"/>
        </pc:sldMkLst>
        <pc:spChg chg="mod">
          <ac:chgData name="Elisabeth Jones" userId="S::e.jones@springwood.hants.sch.uk::d871a531-438d-4e91-81ec-befa55583ca5" providerId="AD" clId="Web-{17317B5E-3DDD-00D5-8091-F6BB87777B25}" dt="2026-02-16T12:08:06.175" v="363" actId="20577"/>
          <ac:spMkLst>
            <pc:docMk/>
            <pc:sldMk cId="1130391848" sldId="259"/>
            <ac:spMk id="2" creationId="{0D5329B6-463D-D667-FA28-4B956494F9B8}"/>
          </ac:spMkLst>
        </pc:spChg>
        <pc:picChg chg="mod">
          <ac:chgData name="Elisabeth Jones" userId="S::e.jones@springwood.hants.sch.uk::d871a531-438d-4e91-81ec-befa55583ca5" providerId="AD" clId="Web-{17317B5E-3DDD-00D5-8091-F6BB87777B25}" dt="2026-02-16T12:05:28.273" v="299" actId="1076"/>
          <ac:picMkLst>
            <pc:docMk/>
            <pc:sldMk cId="1130391848" sldId="259"/>
            <ac:picMk id="4" creationId="{282E610C-C264-1E21-5D61-FFEE34FB1EAC}"/>
          </ac:picMkLst>
        </pc:picChg>
      </pc:sldChg>
      <pc:sldChg chg="modSp mod">
        <pc:chgData name="Elisabeth Jones" userId="S::e.jones@springwood.hants.sch.uk::d871a531-438d-4e91-81ec-befa55583ca5" providerId="AD" clId="Web-{17317B5E-3DDD-00D5-8091-F6BB87777B25}" dt="2026-02-16T12:04:01.551" v="189" actId="1076"/>
        <pc:sldMkLst>
          <pc:docMk/>
          <pc:sldMk cId="30128994" sldId="276"/>
        </pc:sldMkLst>
        <pc:spChg chg="mod">
          <ac:chgData name="Elisabeth Jones" userId="S::e.jones@springwood.hants.sch.uk::d871a531-438d-4e91-81ec-befa55583ca5" providerId="AD" clId="Web-{17317B5E-3DDD-00D5-8091-F6BB87777B25}" dt="2026-02-16T12:04:01.551" v="189" actId="1076"/>
          <ac:spMkLst>
            <pc:docMk/>
            <pc:sldMk cId="30128994" sldId="276"/>
            <ac:spMk id="3" creationId="{C9D9ADB0-DA69-458B-9B0F-67220E108A49}"/>
          </ac:spMkLst>
        </pc:spChg>
      </pc:sldChg>
      <pc:sldChg chg="modSp mod">
        <pc:chgData name="Elisabeth Jones" userId="S::e.jones@springwood.hants.sch.uk::d871a531-438d-4e91-81ec-befa55583ca5" providerId="AD" clId="Web-{17317B5E-3DDD-00D5-8091-F6BB87777B25}" dt="2026-02-16T12:03:03.518" v="109" actId="14100"/>
        <pc:sldMkLst>
          <pc:docMk/>
          <pc:sldMk cId="3511271750" sldId="277"/>
        </pc:sldMkLst>
        <pc:spChg chg="mod">
          <ac:chgData name="Elisabeth Jones" userId="S::e.jones@springwood.hants.sch.uk::d871a531-438d-4e91-81ec-befa55583ca5" providerId="AD" clId="Web-{17317B5E-3DDD-00D5-8091-F6BB87777B25}" dt="2026-02-16T12:02:59.331" v="107" actId="1076"/>
          <ac:spMkLst>
            <pc:docMk/>
            <pc:sldMk cId="3511271750" sldId="277"/>
            <ac:spMk id="2" creationId="{E909CA3F-02D5-2C5A-0BAE-A84DFF14AD7C}"/>
          </ac:spMkLst>
        </pc:spChg>
        <pc:spChg chg="mod">
          <ac:chgData name="Elisabeth Jones" userId="S::e.jones@springwood.hants.sch.uk::d871a531-438d-4e91-81ec-befa55583ca5" providerId="AD" clId="Web-{17317B5E-3DDD-00D5-8091-F6BB87777B25}" dt="2026-02-16T12:03:03.518" v="109" actId="14100"/>
          <ac:spMkLst>
            <pc:docMk/>
            <pc:sldMk cId="3511271750" sldId="277"/>
            <ac:spMk id="3" creationId="{E52B4810-FD1C-6BAC-1A2F-535A7B7E0287}"/>
          </ac:spMkLst>
        </pc:spChg>
      </pc:sldChg>
      <pc:sldChg chg="modSp new">
        <pc:chgData name="Elisabeth Jones" userId="S::e.jones@springwood.hants.sch.uk::d871a531-438d-4e91-81ec-befa55583ca5" providerId="AD" clId="Web-{17317B5E-3DDD-00D5-8091-F6BB87777B25}" dt="2026-02-16T12:05:24.194" v="298" actId="20577"/>
        <pc:sldMkLst>
          <pc:docMk/>
          <pc:sldMk cId="475150498" sldId="279"/>
        </pc:sldMkLst>
        <pc:spChg chg="mod">
          <ac:chgData name="Elisabeth Jones" userId="S::e.jones@springwood.hants.sch.uk::d871a531-438d-4e91-81ec-befa55583ca5" providerId="AD" clId="Web-{17317B5E-3DDD-00D5-8091-F6BB87777B25}" dt="2026-02-16T12:04:46.021" v="240" actId="20577"/>
          <ac:spMkLst>
            <pc:docMk/>
            <pc:sldMk cId="475150498" sldId="279"/>
            <ac:spMk id="2" creationId="{4FB2DCF4-EAB3-F93B-2634-391E935FDA48}"/>
          </ac:spMkLst>
        </pc:spChg>
        <pc:spChg chg="mod">
          <ac:chgData name="Elisabeth Jones" userId="S::e.jones@springwood.hants.sch.uk::d871a531-438d-4e91-81ec-befa55583ca5" providerId="AD" clId="Web-{17317B5E-3DDD-00D5-8091-F6BB87777B25}" dt="2026-02-16T12:05:24.194" v="298" actId="20577"/>
          <ac:spMkLst>
            <pc:docMk/>
            <pc:sldMk cId="475150498" sldId="279"/>
            <ac:spMk id="3" creationId="{B6B61190-93DD-2F81-643B-0D6C50AA6A89}"/>
          </ac:spMkLst>
        </pc:spChg>
      </pc:sldChg>
      <pc:sldChg chg="addSp modSp new ord">
        <pc:chgData name="Elisabeth Jones" userId="S::e.jones@springwood.hants.sch.uk::d871a531-438d-4e91-81ec-befa55583ca5" providerId="AD" clId="Web-{17317B5E-3DDD-00D5-8091-F6BB87777B25}" dt="2026-02-16T12:07:36.955" v="348"/>
        <pc:sldMkLst>
          <pc:docMk/>
          <pc:sldMk cId="1088236201" sldId="280"/>
        </pc:sldMkLst>
        <pc:spChg chg="mod">
          <ac:chgData name="Elisabeth Jones" userId="S::e.jones@springwood.hants.sch.uk::d871a531-438d-4e91-81ec-befa55583ca5" providerId="AD" clId="Web-{17317B5E-3DDD-00D5-8091-F6BB87777B25}" dt="2026-02-16T12:06:38.998" v="341" actId="20577"/>
          <ac:spMkLst>
            <pc:docMk/>
            <pc:sldMk cId="1088236201" sldId="280"/>
            <ac:spMk id="2" creationId="{F6A1C9A8-2AA6-9AC2-1817-618FD7AD27C0}"/>
          </ac:spMkLst>
        </pc:spChg>
        <pc:spChg chg="mod">
          <ac:chgData name="Elisabeth Jones" userId="S::e.jones@springwood.hants.sch.uk::d871a531-438d-4e91-81ec-befa55583ca5" providerId="AD" clId="Web-{17317B5E-3DDD-00D5-8091-F6BB87777B25}" dt="2026-02-16T12:06:40.951" v="342" actId="1076"/>
          <ac:spMkLst>
            <pc:docMk/>
            <pc:sldMk cId="1088236201" sldId="280"/>
            <ac:spMk id="3" creationId="{DE38DDD5-68E7-03B8-367B-14BC3B44DE7B}"/>
          </ac:spMkLst>
        </pc:spChg>
        <pc:picChg chg="add mod">
          <ac:chgData name="Elisabeth Jones" userId="S::e.jones@springwood.hants.sch.uk::d871a531-438d-4e91-81ec-befa55583ca5" providerId="AD" clId="Web-{17317B5E-3DDD-00D5-8091-F6BB87777B25}" dt="2026-02-16T12:06:45.248" v="344" actId="1076"/>
          <ac:picMkLst>
            <pc:docMk/>
            <pc:sldMk cId="1088236201" sldId="280"/>
            <ac:picMk id="4" creationId="{A0B445C1-8095-DB80-6E7A-780A32338AB0}"/>
          </ac:picMkLst>
        </pc:picChg>
      </pc:sldChg>
      <pc:sldChg chg="modSp new">
        <pc:chgData name="Elisabeth Jones" userId="S::e.jones@springwood.hants.sch.uk::d871a531-438d-4e91-81ec-befa55583ca5" providerId="AD" clId="Web-{17317B5E-3DDD-00D5-8091-F6BB87777B25}" dt="2026-02-16T12:09:03.538" v="433" actId="20577"/>
        <pc:sldMkLst>
          <pc:docMk/>
          <pc:sldMk cId="2931656483" sldId="281"/>
        </pc:sldMkLst>
        <pc:spChg chg="mod">
          <ac:chgData name="Elisabeth Jones" userId="S::e.jones@springwood.hants.sch.uk::d871a531-438d-4e91-81ec-befa55583ca5" providerId="AD" clId="Web-{17317B5E-3DDD-00D5-8091-F6BB87777B25}" dt="2026-02-16T12:08:21.145" v="382" actId="20577"/>
          <ac:spMkLst>
            <pc:docMk/>
            <pc:sldMk cId="2931656483" sldId="281"/>
            <ac:spMk id="2" creationId="{23EE666B-7F1E-DE61-7C07-A9A72A7D3C3C}"/>
          </ac:spMkLst>
        </pc:spChg>
        <pc:spChg chg="mod">
          <ac:chgData name="Elisabeth Jones" userId="S::e.jones@springwood.hants.sch.uk::d871a531-438d-4e91-81ec-befa55583ca5" providerId="AD" clId="Web-{17317B5E-3DDD-00D5-8091-F6BB87777B25}" dt="2026-02-16T12:09:03.538" v="433" actId="20577"/>
          <ac:spMkLst>
            <pc:docMk/>
            <pc:sldMk cId="2931656483" sldId="281"/>
            <ac:spMk id="3" creationId="{189A69FA-CE9B-F3EC-CCA9-CEB92A43C466}"/>
          </ac:spMkLst>
        </pc:spChg>
      </pc:sldChg>
      <pc:sldMasterChg chg="mod setBg modSldLayout">
        <pc:chgData name="Elisabeth Jones" userId="S::e.jones@springwood.hants.sch.uk::d871a531-438d-4e91-81ec-befa55583ca5" providerId="AD" clId="Web-{17317B5E-3DDD-00D5-8091-F6BB87777B25}" dt="2026-02-16T12:01:26.470" v="1"/>
        <pc:sldMasterMkLst>
          <pc:docMk/>
          <pc:sldMasterMk cId="2460954070" sldId="2147483660"/>
        </pc:sldMasterMkLst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Elisabeth Jones" userId="S::e.jones@springwood.hants.sch.uk::d871a531-438d-4e91-81ec-befa55583ca5" providerId="AD" clId="Web-{17317B5E-3DDD-00D5-8091-F6BB87777B25}" dt="2026-02-16T12:01:26.470" v="1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v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6-03-03T14:51:55.3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2099 17606 2048 0,'0'0'0'0,"0"0"0"0,0 0 0 0,0 0 0 0,0 0 0 0,0 0 0 0,0 0 0 0,0 0 0 0,0 0 0 0,2 0 0 0,-2 0 0 16,0 0 0-16,0 0 0 0,0 0 0 0,0 0 0 0,0 0 0 0,0 0 0 15,0 0 0-15,0 0 0 0,0 0 0 0,0 0 0 0,0 0 0 16,0 0 0-16,0 0 0 0,0 0 0 0,-9 37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Word classes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Remind your partner of the following: noun, adjective, verb and adverb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34FA5-EF77-45BF-9725-4AFC9D8F6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D9ADB0-DA69-458B-9B0F-67220E108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2065" y="1516705"/>
            <a:ext cx="10515600" cy="4965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A person, place or thing</a:t>
            </a:r>
          </a:p>
          <a:p>
            <a:pPr marL="0" indent="0">
              <a:buNone/>
            </a:pPr>
            <a:endParaRPr lang="en-GB" b="1"/>
          </a:p>
          <a:p>
            <a:pPr marL="0" indent="0">
              <a:buNone/>
            </a:pPr>
            <a:r>
              <a:rPr lang="en-GB" b="1"/>
              <a:t>However, </a:t>
            </a:r>
            <a:r>
              <a:rPr lang="en-GB"/>
              <a:t>there are types of noun . . .</a:t>
            </a:r>
            <a:endParaRPr lang="en-GB" b="1"/>
          </a:p>
          <a:p>
            <a:pPr marL="0" indent="0">
              <a:buNone/>
            </a:pPr>
            <a:endParaRPr lang="en-GB" b="1"/>
          </a:p>
          <a:p>
            <a:pPr marL="0" indent="0">
              <a:buNone/>
            </a:pPr>
            <a:endParaRPr lang="en-GB" b="1"/>
          </a:p>
          <a:p>
            <a:pPr marL="0" indent="0">
              <a:buNone/>
            </a:pPr>
            <a:r>
              <a:rPr lang="en-GB" b="1"/>
              <a:t>Proper nouns </a:t>
            </a:r>
            <a:r>
              <a:rPr lang="en-GB"/>
              <a:t>are names of a particular person, place or thing or the day/month - These must have capital letters </a:t>
            </a:r>
          </a:p>
          <a:p>
            <a:pPr marL="0" indent="0">
              <a:buNone/>
            </a:pPr>
            <a:r>
              <a:rPr lang="en-GB"/>
              <a:t>For example: John, London, Monday, December, Spain</a:t>
            </a:r>
            <a:br>
              <a:rPr lang="en-GB"/>
            </a:b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9CA3F-02D5-2C5A-0BAE-A84DFF14A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41" y="159179"/>
            <a:ext cx="10515600" cy="1026941"/>
          </a:xfrm>
        </p:spPr>
        <p:txBody>
          <a:bodyPr/>
          <a:lstStyle/>
          <a:p>
            <a:r>
              <a:rPr lang="en-GB"/>
              <a:t>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4810-FD1C-6BAC-1A2F-535A7B7E0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605" y="1465220"/>
            <a:ext cx="11555627" cy="497947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Abstract Nouns </a:t>
            </a:r>
            <a:r>
              <a:rPr lang="en-GB" dirty="0"/>
              <a:t>a feeling or concept that cannot be touched such as love and happiness.</a:t>
            </a:r>
          </a:p>
          <a:p>
            <a:pPr marL="0" indent="0">
              <a:buNone/>
            </a:pPr>
            <a:r>
              <a:rPr lang="en-GB" i="1" dirty="0"/>
              <a:t>Task</a:t>
            </a:r>
            <a:r>
              <a:rPr lang="en-GB" dirty="0"/>
              <a:t>: Can you think of 5 other abstract nouns?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2600" b="1" dirty="0"/>
              <a:t>Collective nouns </a:t>
            </a:r>
            <a:r>
              <a:rPr lang="en-GB" sz="2600" dirty="0"/>
              <a:t>refer to a group of people, animals or things.</a:t>
            </a:r>
            <a:endParaRPr lang="en-US" sz="2600" dirty="0"/>
          </a:p>
          <a:p>
            <a:pPr marL="0" indent="0">
              <a:buNone/>
            </a:pPr>
            <a:r>
              <a:rPr lang="en-GB" sz="2600" dirty="0"/>
              <a:t>For example: class, herd, pride</a:t>
            </a:r>
            <a:br>
              <a:rPr lang="en-GB" sz="2600" dirty="0"/>
            </a:br>
            <a:endParaRPr lang="en-GB" sz="2600" dirty="0"/>
          </a:p>
          <a:p>
            <a:pPr marL="0" indent="0">
              <a:buNone/>
            </a:pPr>
            <a:r>
              <a:rPr lang="en-GB" sz="2600" b="1" dirty="0"/>
              <a:t>Task: </a:t>
            </a:r>
            <a:r>
              <a:rPr lang="en-GB" sz="2600" dirty="0"/>
              <a:t>Match these animals to their collective noun</a:t>
            </a:r>
            <a:endParaRPr lang="en-US" sz="2600" dirty="0"/>
          </a:p>
          <a:p>
            <a:pPr marL="0" indent="0">
              <a:buNone/>
            </a:pPr>
            <a:r>
              <a:rPr lang="en-GB" sz="2600" dirty="0"/>
              <a:t>Crows Flock </a:t>
            </a:r>
            <a:endParaRPr lang="en-US" sz="2600" dirty="0"/>
          </a:p>
          <a:p>
            <a:pPr marL="0" indent="0">
              <a:buNone/>
            </a:pPr>
            <a:r>
              <a:rPr lang="en-GB" sz="2600" dirty="0"/>
              <a:t>Sheep Parliament</a:t>
            </a:r>
            <a:endParaRPr lang="en-US" sz="2600" dirty="0"/>
          </a:p>
          <a:p>
            <a:pPr marL="0" indent="0">
              <a:buNone/>
            </a:pPr>
            <a:r>
              <a:rPr lang="en-GB" sz="2600" dirty="0"/>
              <a:t>Owls Shoal</a:t>
            </a:r>
            <a:endParaRPr lang="en-US" sz="2600" dirty="0"/>
          </a:p>
          <a:p>
            <a:pPr marL="0" indent="0">
              <a:buNone/>
            </a:pPr>
            <a:r>
              <a:rPr lang="en-GB" sz="2600" dirty="0"/>
              <a:t>Fish Murder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27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329B6-463D-D667-FA28-4B956494F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Adjectives  - describe NOUNS</a:t>
            </a:r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82E610C-C264-1E21-5D61-FFEE34FB1E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6439" y="1334885"/>
            <a:ext cx="9834203" cy="5341938"/>
          </a:xfrm>
        </p:spPr>
      </p:pic>
    </p:spTree>
    <p:extLst>
      <p:ext uri="{BB962C8B-B14F-4D97-AF65-F5344CB8AC3E}">
        <p14:creationId xmlns:p14="http://schemas.microsoft.com/office/powerpoint/2010/main" val="1130391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1C9A8-2AA6-9AC2-1817-618FD7AD2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Task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8DDD5-68E7-03B8-367B-14BC3B44D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176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What adjectives could we use to describe the animal below?</a:t>
            </a:r>
          </a:p>
        </p:txBody>
      </p:sp>
      <p:pic>
        <p:nvPicPr>
          <p:cNvPr id="4" name="Picture 3" descr="Albino Axolotl">
            <a:extLst>
              <a:ext uri="{FF2B5EF4-FFF2-40B4-BE49-F238E27FC236}">
                <a16:creationId xmlns:a16="http://schemas.microsoft.com/office/drawing/2014/main" id="{A0B445C1-8095-DB80-6E7A-780A32338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778" y="2304897"/>
            <a:ext cx="6398740" cy="418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236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78146-BF02-FEEE-81DA-22D985FF6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Verbs</a:t>
            </a:r>
          </a:p>
        </p:txBody>
      </p:sp>
      <p:pic>
        <p:nvPicPr>
          <p:cNvPr id="4" name="Content Placeholder 3" descr="A white background with black and orange text&#10;&#10;AI-generated content may be incorrect.">
            <a:extLst>
              <a:ext uri="{FF2B5EF4-FFF2-40B4-BE49-F238E27FC236}">
                <a16:creationId xmlns:a16="http://schemas.microsoft.com/office/drawing/2014/main" id="{7A7F1D30-A8AB-BB8D-83CE-148A4ECE9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854" y="1696943"/>
            <a:ext cx="10729232" cy="4754335"/>
          </a:xfrm>
        </p:spPr>
      </p:pic>
    </p:spTree>
    <p:extLst>
      <p:ext uri="{BB962C8B-B14F-4D97-AF65-F5344CB8AC3E}">
        <p14:creationId xmlns:p14="http://schemas.microsoft.com/office/powerpoint/2010/main" val="2838037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2DCF4-EAB3-F93B-2634-391E935F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Verbs -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61190-93DD-2F81-643B-0D6C50AA6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600" i="1"/>
              <a:t>On your whiteboards, write </a:t>
            </a:r>
            <a:r>
              <a:rPr lang="en-GB" sz="2600"/>
              <a:t>5 verbs that we would do in school</a:t>
            </a:r>
            <a:endParaRPr lang="en-US"/>
          </a:p>
          <a:p>
            <a:pPr marL="0" indent="0">
              <a:buNone/>
            </a:pPr>
            <a:endParaRPr lang="en-GB" sz="2600"/>
          </a:p>
          <a:p>
            <a:pPr marL="0" indent="0">
              <a:buNone/>
            </a:pPr>
            <a:r>
              <a:rPr lang="en-GB" sz="2600" i="1"/>
              <a:t>On your whiteboards, write </a:t>
            </a:r>
            <a:r>
              <a:rPr lang="en-GB" sz="2600"/>
              <a:t>5 verbs that we would see or do at a football game.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5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E666B-7F1E-DE61-7C07-A9A72A7D3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Adverbs – describe verbs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A69FA-CE9B-F3EC-CCA9-CEB92A43C4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</a:pPr>
            <a:r>
              <a:rPr lang="en-US"/>
              <a:t>Adverbs describe HOW things are done. </a:t>
            </a:r>
          </a:p>
          <a:p>
            <a:pPr>
              <a:buFont typeface="Arial"/>
            </a:pPr>
            <a:r>
              <a:rPr lang="en-US"/>
              <a:t>Yes it is a lot of 'ly' ending words but not all </a:t>
            </a:r>
          </a:p>
          <a:p>
            <a:pPr>
              <a:buFont typeface="Arial"/>
            </a:pPr>
            <a:r>
              <a:rPr lang="en-US"/>
              <a:t>It includes time such as 'often' and 'soon'</a:t>
            </a:r>
          </a:p>
        </p:txBody>
      </p:sp>
      <p:pic>
        <p:nvPicPr>
          <p:cNvPr id="4" name="Picture 3" descr="A text on a white background&#10;&#10;AI-generated content may be incorrect.">
            <a:extLst>
              <a:ext uri="{FF2B5EF4-FFF2-40B4-BE49-F238E27FC236}">
                <a16:creationId xmlns:a16="http://schemas.microsoft.com/office/drawing/2014/main" id="{733BF5F5-B520-7FF1-0D0E-09C141282D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430" r="122" b="59310"/>
          <a:stretch>
            <a:fillRect/>
          </a:stretch>
        </p:blipFill>
        <p:spPr>
          <a:xfrm>
            <a:off x="1994275" y="3714605"/>
            <a:ext cx="9866994" cy="291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656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1BFD5-238D-12FD-C4AC-2EBC55011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adverbs could fill the missing gaps in the sentences below?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C72B9-2DCD-6958-84BB-098C8C4A7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James was walking _____________ to make sure he wasn’t late for the dentist.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Your parents will arrive ____________.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________, they crept into the hallway.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44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In the sentence below, what is the word class of the word in bold?</a:t>
            </a:r>
          </a:p>
          <a:p>
            <a:pPr marL="0" indent="0">
              <a:buNone/>
            </a:pPr>
            <a:br>
              <a:rPr lang="en-US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</a:t>
            </a:r>
            <a:r>
              <a:rPr lang="en-US" i="1">
                <a:ea typeface="+mn-lt"/>
                <a:cs typeface="+mn-lt"/>
              </a:rPr>
              <a:t>The </a:t>
            </a:r>
            <a:r>
              <a:rPr lang="en-US" b="1" i="1">
                <a:ea typeface="+mn-lt"/>
                <a:cs typeface="+mn-lt"/>
              </a:rPr>
              <a:t>ancient</a:t>
            </a:r>
            <a:r>
              <a:rPr lang="en-US" i="1">
                <a:ea typeface="+mn-lt"/>
                <a:cs typeface="+mn-lt"/>
              </a:rPr>
              <a:t> castle stood on the hill.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a) Noun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b) Verb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c) Adjective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d) Adverb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A78A-7F36-5603-3AFF-3E537CCCA9A0}"/>
              </a:ext>
            </a:extLst>
          </p:cNvPr>
          <p:cNvSpPr/>
          <p:nvPr/>
        </p:nvSpPr>
        <p:spPr>
          <a:xfrm>
            <a:off x="6727521" y="5086410"/>
            <a:ext cx="5014416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 and the verb</a:t>
            </a:r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C8364-25F6-BEB9-487C-0F140E0563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3C33-B0D8-607E-DBAB-EA2A04A3C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FF82-72DA-7E2C-74C9-67F4DDF89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What is the word class of </a:t>
            </a:r>
            <a:r>
              <a:rPr lang="en-US" b="1">
                <a:ea typeface="+mn-lt"/>
                <a:cs typeface="+mn-lt"/>
              </a:rPr>
              <a:t>watch</a:t>
            </a:r>
            <a:r>
              <a:rPr lang="en-US">
                <a:ea typeface="+mn-lt"/>
                <a:cs typeface="+mn-lt"/>
              </a:rPr>
              <a:t> in this sentence?</a:t>
            </a:r>
          </a:p>
          <a:p>
            <a:pPr marL="0" indent="0">
              <a:buNone/>
            </a:pPr>
            <a:br>
              <a:rPr lang="en-US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</a:t>
            </a:r>
            <a:r>
              <a:rPr lang="en-US" i="1">
                <a:ea typeface="+mn-lt"/>
                <a:cs typeface="+mn-lt"/>
              </a:rPr>
              <a:t>I need to watch the baby.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a) Noun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b) Verb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c) Adjective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d) Adverb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581483-4CF6-4E55-D4FE-39AF68CED529}"/>
              </a:ext>
            </a:extLst>
          </p:cNvPr>
          <p:cNvSpPr/>
          <p:nvPr/>
        </p:nvSpPr>
        <p:spPr>
          <a:xfrm>
            <a:off x="6727521" y="5086410"/>
            <a:ext cx="5014416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 and the verb</a:t>
            </a:r>
          </a:p>
        </p:txBody>
      </p:sp>
    </p:spTree>
    <p:extLst>
      <p:ext uri="{BB962C8B-B14F-4D97-AF65-F5344CB8AC3E}">
        <p14:creationId xmlns:p14="http://schemas.microsoft.com/office/powerpoint/2010/main" val="113611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CDFD2-9C03-27E0-D321-681BAD8D5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93BE-DB3A-B354-9406-BAA585A23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BC6C2-C7F6-52DD-2CEA-33FF8FFA42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What is the word class of </a:t>
            </a:r>
            <a:r>
              <a:rPr lang="en-US" b="1">
                <a:ea typeface="+mn-lt"/>
                <a:cs typeface="+mn-lt"/>
              </a:rPr>
              <a:t>light</a:t>
            </a:r>
            <a:r>
              <a:rPr lang="en-US">
                <a:ea typeface="+mn-lt"/>
                <a:cs typeface="+mn-lt"/>
              </a:rPr>
              <a:t> in this sentence?</a:t>
            </a:r>
            <a:br>
              <a:rPr lang="en-US">
                <a:ea typeface="+mn-lt"/>
                <a:cs typeface="+mn-lt"/>
              </a:rPr>
            </a:br>
            <a:br>
              <a:rPr lang="en-US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</a:t>
            </a:r>
            <a:r>
              <a:rPr lang="en-US" i="1">
                <a:ea typeface="+mn-lt"/>
                <a:cs typeface="+mn-lt"/>
              </a:rPr>
              <a:t>This bag feels light.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a) Noun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b) Verb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c) Adjective</a:t>
            </a:r>
            <a:br>
              <a:rPr lang="en-US" i="1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d) Adverb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24AF92-1E11-C428-9B0D-C65FC9789C94}"/>
              </a:ext>
            </a:extLst>
          </p:cNvPr>
          <p:cNvSpPr/>
          <p:nvPr/>
        </p:nvSpPr>
        <p:spPr>
          <a:xfrm>
            <a:off x="6727521" y="5086410"/>
            <a:ext cx="5014416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 and the verb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9304DDD-0727-9716-2712-42C711F7BBCE}"/>
                  </a:ext>
                </a:extLst>
              </p14:cNvPr>
              <p14:cNvContentPartPr/>
              <p14:nvPr/>
            </p14:nvContentPartPr>
            <p14:xfrm>
              <a:off x="753120" y="6338160"/>
              <a:ext cx="3600" cy="136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9304DDD-0727-9716-2712-42C711F7BBC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3760" y="6328800"/>
                <a:ext cx="22320" cy="32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3445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3A9F241-5E0E-4B92-8F56-06FC0B9C8D1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F25CB76-731B-46C6-A7F9-0EB43041FC0B}">
  <ds:schemaRefs>
    <ds:schemaRef ds:uri="50a9a6e3-a2d9-47de-873a-7678799a3568"/>
    <ds:schemaRef ds:uri="6ff4603a-398c-4165-b1da-8c08ff1d404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97EC001-9EF8-4CEB-9375-0B70AE11AF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430</Words>
  <Application>Microsoft Office PowerPoint</Application>
  <PresentationFormat>Widescreen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Word classes </vt:lpstr>
      <vt:lpstr>Nouns</vt:lpstr>
      <vt:lpstr>Nouns</vt:lpstr>
      <vt:lpstr>Adjectives  - describe NOUNS</vt:lpstr>
      <vt:lpstr>Task </vt:lpstr>
      <vt:lpstr>Verbs</vt:lpstr>
      <vt:lpstr>Verbs - task</vt:lpstr>
      <vt:lpstr>Adverbs – describe verbs </vt:lpstr>
      <vt:lpstr>What adverbs could fill the missing gaps in the sentences below?</vt:lpstr>
      <vt:lpstr>Questions</vt:lpstr>
      <vt:lpstr>Questions</vt:lpstr>
      <vt:lpstr>Questions</vt:lpstr>
      <vt:lpstr>Independent 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Elisabeth Jones</cp:lastModifiedBy>
  <cp:revision>1</cp:revision>
  <dcterms:created xsi:type="dcterms:W3CDTF">2025-03-04T11:27:12Z</dcterms:created>
  <dcterms:modified xsi:type="dcterms:W3CDTF">2026-03-03T14:52:01Z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