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77" r:id="rId7"/>
    <p:sldId id="258" r:id="rId8"/>
    <p:sldId id="276" r:id="rId9"/>
    <p:sldId id="271" r:id="rId10"/>
    <p:sldId id="270" r:id="rId11"/>
    <p:sldId id="263" r:id="rId12"/>
    <p:sldId id="262" r:id="rId13"/>
    <p:sldId id="278" r:id="rId14"/>
    <p:sldId id="272" r:id="rId15"/>
    <p:sldId id="279" r:id="rId16"/>
    <p:sldId id="280" r:id="rId17"/>
    <p:sldId id="264" r:id="rId18"/>
    <p:sldId id="281" r:id="rId19"/>
    <p:sldId id="274" r:id="rId20"/>
    <p:sldId id="282" r:id="rId21"/>
    <p:sldId id="275" r:id="rId22"/>
    <p:sldId id="265" r:id="rId23"/>
    <p:sldId id="273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D701CF-F5C2-43D2-9EA9-A0366AA007F0}" v="5" dt="2026-09-28T11:48:34.686"/>
    <p1510:client id="{81D535AD-17CA-4DAE-934F-BAC28A1F1ACE}" v="1" dt="2026-09-29T10:34:21.9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1A74A49-EBEC-4F51-A3F9-61B775F19372}"/>
    <pc:docChg chg="undo custSel addSld delSld modSld">
      <pc:chgData name="Elisabeth Jones" userId="d871a531-438d-4e91-81ec-befa55583ca5" providerId="ADAL" clId="{71A74A49-EBEC-4F51-A3F9-61B775F19372}" dt="2026-09-28T11:56:20.706" v="3291" actId="115"/>
      <pc:docMkLst>
        <pc:docMk/>
      </pc:docMkLst>
      <pc:sldChg chg="modSp mod">
        <pc:chgData name="Elisabeth Jones" userId="d871a531-438d-4e91-81ec-befa55583ca5" providerId="ADAL" clId="{71A74A49-EBEC-4F51-A3F9-61B775F19372}" dt="2026-09-28T10:41:59.880" v="31" actId="403"/>
        <pc:sldMkLst>
          <pc:docMk/>
          <pc:sldMk cId="1404527423" sldId="256"/>
        </pc:sldMkLst>
        <pc:spChg chg="mod">
          <ac:chgData name="Elisabeth Jones" userId="d871a531-438d-4e91-81ec-befa55583ca5" providerId="ADAL" clId="{71A74A49-EBEC-4F51-A3F9-61B775F19372}" dt="2026-09-28T10:41:34.532" v="0" actId="2711"/>
          <ac:spMkLst>
            <pc:docMk/>
            <pc:sldMk cId="1404527423" sldId="256"/>
            <ac:spMk id="2" creationId="{F9BB1210-856E-4C22-BB1C-2F88D2AD8B23}"/>
          </ac:spMkLst>
        </pc:spChg>
        <pc:spChg chg="mod">
          <ac:chgData name="Elisabeth Jones" userId="d871a531-438d-4e91-81ec-befa55583ca5" providerId="ADAL" clId="{71A74A49-EBEC-4F51-A3F9-61B775F19372}" dt="2026-09-28T10:41:59.880" v="31" actId="403"/>
          <ac:spMkLst>
            <pc:docMk/>
            <pc:sldMk cId="1404527423" sldId="256"/>
            <ac:spMk id="3" creationId="{1A7D5923-F212-4F5C-9FAC-FF25FDBC0624}"/>
          </ac:spMkLst>
        </pc:spChg>
      </pc:sldChg>
      <pc:sldChg chg="modSp mod">
        <pc:chgData name="Elisabeth Jones" userId="d871a531-438d-4e91-81ec-befa55583ca5" providerId="ADAL" clId="{71A74A49-EBEC-4F51-A3F9-61B775F19372}" dt="2026-09-28T11:46:54.929" v="2508" actId="1076"/>
        <pc:sldMkLst>
          <pc:docMk/>
          <pc:sldMk cId="2127049404" sldId="257"/>
        </pc:sldMkLst>
        <pc:spChg chg="mod">
          <ac:chgData name="Elisabeth Jones" userId="d871a531-438d-4e91-81ec-befa55583ca5" providerId="ADAL" clId="{71A74A49-EBEC-4F51-A3F9-61B775F19372}" dt="2026-09-28T10:42:05.147" v="34" actId="115"/>
          <ac:spMkLst>
            <pc:docMk/>
            <pc:sldMk cId="2127049404" sldId="257"/>
            <ac:spMk id="2" creationId="{23985568-ED78-4D1A-A43B-C12E0CCFF313}"/>
          </ac:spMkLst>
        </pc:spChg>
        <pc:spChg chg="mod">
          <ac:chgData name="Elisabeth Jones" userId="d871a531-438d-4e91-81ec-befa55583ca5" providerId="ADAL" clId="{71A74A49-EBEC-4F51-A3F9-61B775F19372}" dt="2026-09-28T11:46:54.929" v="2508" actId="1076"/>
          <ac:spMkLst>
            <pc:docMk/>
            <pc:sldMk cId="2127049404" sldId="257"/>
            <ac:spMk id="3" creationId="{A7997B03-1FC1-49D1-A78B-B0ABA96CF7D9}"/>
          </ac:spMkLst>
        </pc:spChg>
      </pc:sldChg>
      <pc:sldChg chg="modSp mod">
        <pc:chgData name="Elisabeth Jones" userId="d871a531-438d-4e91-81ec-befa55583ca5" providerId="ADAL" clId="{71A74A49-EBEC-4F51-A3F9-61B775F19372}" dt="2026-09-28T11:47:23.407" v="2519" actId="14100"/>
        <pc:sldMkLst>
          <pc:docMk/>
          <pc:sldMk cId="3284297720" sldId="258"/>
        </pc:sldMkLst>
        <pc:spChg chg="mod">
          <ac:chgData name="Elisabeth Jones" userId="d871a531-438d-4e91-81ec-befa55583ca5" providerId="ADAL" clId="{71A74A49-EBEC-4F51-A3F9-61B775F19372}" dt="2026-09-28T11:47:12.920" v="2515" actId="1076"/>
          <ac:spMkLst>
            <pc:docMk/>
            <pc:sldMk cId="3284297720" sldId="258"/>
            <ac:spMk id="2" creationId="{CE5F9463-537E-4D88-9634-F91CF899EE70}"/>
          </ac:spMkLst>
        </pc:spChg>
        <pc:spChg chg="mod">
          <ac:chgData name="Elisabeth Jones" userId="d871a531-438d-4e91-81ec-befa55583ca5" providerId="ADAL" clId="{71A74A49-EBEC-4F51-A3F9-61B775F19372}" dt="2026-09-28T11:47:23.407" v="2519" actId="14100"/>
          <ac:spMkLst>
            <pc:docMk/>
            <pc:sldMk cId="3284297720" sldId="258"/>
            <ac:spMk id="3" creationId="{8BF40314-7BE6-46E3-927E-D8B14C7888C6}"/>
          </ac:spMkLst>
        </pc:spChg>
      </pc:sldChg>
      <pc:sldChg chg="modSp mod">
        <pc:chgData name="Elisabeth Jones" userId="d871a531-438d-4e91-81ec-befa55583ca5" providerId="ADAL" clId="{71A74A49-EBEC-4F51-A3F9-61B775F19372}" dt="2026-09-28T11:47:57.657" v="2530" actId="1076"/>
        <pc:sldMkLst>
          <pc:docMk/>
          <pc:sldMk cId="2226539626" sldId="262"/>
        </pc:sldMkLst>
        <pc:spChg chg="mod">
          <ac:chgData name="Elisabeth Jones" userId="d871a531-438d-4e91-81ec-befa55583ca5" providerId="ADAL" clId="{71A74A49-EBEC-4F51-A3F9-61B775F19372}" dt="2026-09-28T11:47:57.657" v="2530" actId="1076"/>
          <ac:spMkLst>
            <pc:docMk/>
            <pc:sldMk cId="2226539626" sldId="262"/>
            <ac:spMk id="4" creationId="{CE5F9463-537E-4D88-9634-F91CF899EE70}"/>
          </ac:spMkLst>
        </pc:spChg>
      </pc:sldChg>
      <pc:sldChg chg="modSp mod">
        <pc:chgData name="Elisabeth Jones" userId="d871a531-438d-4e91-81ec-befa55583ca5" providerId="ADAL" clId="{71A74A49-EBEC-4F51-A3F9-61B775F19372}" dt="2026-09-28T10:50:59.693" v="1026" actId="115"/>
        <pc:sldMkLst>
          <pc:docMk/>
          <pc:sldMk cId="3411210320" sldId="263"/>
        </pc:sldMkLst>
        <pc:spChg chg="mod">
          <ac:chgData name="Elisabeth Jones" userId="d871a531-438d-4e91-81ec-befa55583ca5" providerId="ADAL" clId="{71A74A49-EBEC-4F51-A3F9-61B775F19372}" dt="2026-09-28T10:50:59.693" v="1026" actId="115"/>
          <ac:spMkLst>
            <pc:docMk/>
            <pc:sldMk cId="3411210320" sldId="263"/>
            <ac:spMk id="4" creationId="{CE5F9463-537E-4D88-9634-F91CF899EE70}"/>
          </ac:spMkLst>
        </pc:spChg>
      </pc:sldChg>
      <pc:sldChg chg="modSp mod">
        <pc:chgData name="Elisabeth Jones" userId="d871a531-438d-4e91-81ec-befa55583ca5" providerId="ADAL" clId="{71A74A49-EBEC-4F51-A3F9-61B775F19372}" dt="2026-09-28T11:48:26.823" v="2535" actId="14100"/>
        <pc:sldMkLst>
          <pc:docMk/>
          <pc:sldMk cId="1332198900" sldId="264"/>
        </pc:sldMkLst>
        <pc:spChg chg="mod">
          <ac:chgData name="Elisabeth Jones" userId="d871a531-438d-4e91-81ec-befa55583ca5" providerId="ADAL" clId="{71A74A49-EBEC-4F51-A3F9-61B775F19372}" dt="2026-09-28T11:46:14.883" v="2498" actId="115"/>
          <ac:spMkLst>
            <pc:docMk/>
            <pc:sldMk cId="1332198900" sldId="264"/>
            <ac:spMk id="2" creationId="{E5DF3614-B762-49C9-BFCB-6A78360EA147}"/>
          </ac:spMkLst>
        </pc:spChg>
        <pc:spChg chg="mod">
          <ac:chgData name="Elisabeth Jones" userId="d871a531-438d-4e91-81ec-befa55583ca5" providerId="ADAL" clId="{71A74A49-EBEC-4F51-A3F9-61B775F19372}" dt="2026-09-28T11:48:26.823" v="2535" actId="14100"/>
          <ac:spMkLst>
            <pc:docMk/>
            <pc:sldMk cId="1332198900" sldId="264"/>
            <ac:spMk id="3" creationId="{F3984460-006D-4D1D-9CE4-9E28B789016B}"/>
          </ac:spMkLst>
        </pc:spChg>
      </pc:sldChg>
      <pc:sldChg chg="del">
        <pc:chgData name="Elisabeth Jones" userId="d871a531-438d-4e91-81ec-befa55583ca5" providerId="ADAL" clId="{71A74A49-EBEC-4F51-A3F9-61B775F19372}" dt="2026-09-28T10:48:53.418" v="990" actId="47"/>
        <pc:sldMkLst>
          <pc:docMk/>
          <pc:sldMk cId="703955309" sldId="269"/>
        </pc:sldMkLst>
      </pc:sldChg>
      <pc:sldChg chg="modSp mod">
        <pc:chgData name="Elisabeth Jones" userId="d871a531-438d-4e91-81ec-befa55583ca5" providerId="ADAL" clId="{71A74A49-EBEC-4F51-A3F9-61B775F19372}" dt="2026-09-28T11:47:51.732" v="2529" actId="1076"/>
        <pc:sldMkLst>
          <pc:docMk/>
          <pc:sldMk cId="3385102358" sldId="270"/>
        </pc:sldMkLst>
        <pc:spChg chg="mod">
          <ac:chgData name="Elisabeth Jones" userId="d871a531-438d-4e91-81ec-befa55583ca5" providerId="ADAL" clId="{71A74A49-EBEC-4F51-A3F9-61B775F19372}" dt="2026-09-28T10:50:35.937" v="1021" actId="115"/>
          <ac:spMkLst>
            <pc:docMk/>
            <pc:sldMk cId="3385102358" sldId="270"/>
            <ac:spMk id="2" creationId="{CE5F9463-537E-4D88-9634-F91CF899EE70}"/>
          </ac:spMkLst>
        </pc:spChg>
        <pc:spChg chg="mod">
          <ac:chgData name="Elisabeth Jones" userId="d871a531-438d-4e91-81ec-befa55583ca5" providerId="ADAL" clId="{71A74A49-EBEC-4F51-A3F9-61B775F19372}" dt="2026-09-28T11:47:48.810" v="2527" actId="27636"/>
          <ac:spMkLst>
            <pc:docMk/>
            <pc:sldMk cId="3385102358" sldId="270"/>
            <ac:spMk id="3" creationId="{8BF40314-7BE6-46E3-927E-D8B14C7888C6}"/>
          </ac:spMkLst>
        </pc:spChg>
        <pc:picChg chg="mod">
          <ac:chgData name="Elisabeth Jones" userId="d871a531-438d-4e91-81ec-befa55583ca5" providerId="ADAL" clId="{71A74A49-EBEC-4F51-A3F9-61B775F19372}" dt="2026-09-28T11:47:50.607" v="2528" actId="1076"/>
          <ac:picMkLst>
            <pc:docMk/>
            <pc:sldMk cId="3385102358" sldId="270"/>
            <ac:picMk id="7" creationId="{00000000-0000-0000-0000-000000000000}"/>
          </ac:picMkLst>
        </pc:picChg>
        <pc:picChg chg="mod">
          <ac:chgData name="Elisabeth Jones" userId="d871a531-438d-4e91-81ec-befa55583ca5" providerId="ADAL" clId="{71A74A49-EBEC-4F51-A3F9-61B775F19372}" dt="2026-09-28T11:47:51.732" v="2529" actId="1076"/>
          <ac:picMkLst>
            <pc:docMk/>
            <pc:sldMk cId="3385102358" sldId="270"/>
            <ac:picMk id="2052" creationId="{53F8A8C6-E16B-117A-6944-212C42B54AF9}"/>
          </ac:picMkLst>
        </pc:picChg>
      </pc:sldChg>
      <pc:sldChg chg="modSp mod">
        <pc:chgData name="Elisabeth Jones" userId="d871a531-438d-4e91-81ec-befa55583ca5" providerId="ADAL" clId="{71A74A49-EBEC-4F51-A3F9-61B775F19372}" dt="2026-09-28T10:46:59.045" v="791" actId="1076"/>
        <pc:sldMkLst>
          <pc:docMk/>
          <pc:sldMk cId="1822626481" sldId="271"/>
        </pc:sldMkLst>
        <pc:picChg chg="mod">
          <ac:chgData name="Elisabeth Jones" userId="d871a531-438d-4e91-81ec-befa55583ca5" providerId="ADAL" clId="{71A74A49-EBEC-4F51-A3F9-61B775F19372}" dt="2026-09-28T10:46:59.045" v="791" actId="1076"/>
          <ac:picMkLst>
            <pc:docMk/>
            <pc:sldMk cId="1822626481" sldId="271"/>
            <ac:picMk id="15" creationId="{EFE6C82A-9736-64EB-3D67-DDE84DA59959}"/>
          </ac:picMkLst>
        </pc:picChg>
        <pc:picChg chg="mod">
          <ac:chgData name="Elisabeth Jones" userId="d871a531-438d-4e91-81ec-befa55583ca5" providerId="ADAL" clId="{71A74A49-EBEC-4F51-A3F9-61B775F19372}" dt="2026-09-28T10:46:57.176" v="790" actId="1076"/>
          <ac:picMkLst>
            <pc:docMk/>
            <pc:sldMk cId="1822626481" sldId="271"/>
            <ac:picMk id="17" creationId="{2C0CEE06-8342-31FB-C418-3D603B26F1FB}"/>
          </ac:picMkLst>
        </pc:picChg>
        <pc:picChg chg="mod">
          <ac:chgData name="Elisabeth Jones" userId="d871a531-438d-4e91-81ec-befa55583ca5" providerId="ADAL" clId="{71A74A49-EBEC-4F51-A3F9-61B775F19372}" dt="2026-09-28T10:46:56.055" v="789" actId="1076"/>
          <ac:picMkLst>
            <pc:docMk/>
            <pc:sldMk cId="1822626481" sldId="271"/>
            <ac:picMk id="19" creationId="{AC3A5373-FA6A-83AA-A843-D02216B1872F}"/>
          </ac:picMkLst>
        </pc:picChg>
        <pc:picChg chg="mod">
          <ac:chgData name="Elisabeth Jones" userId="d871a531-438d-4e91-81ec-befa55583ca5" providerId="ADAL" clId="{71A74A49-EBEC-4F51-A3F9-61B775F19372}" dt="2026-09-28T10:46:54.605" v="788" actId="1076"/>
          <ac:picMkLst>
            <pc:docMk/>
            <pc:sldMk cId="1822626481" sldId="271"/>
            <ac:picMk id="21" creationId="{F56FF0F0-91CA-6373-44B9-56A18C20E410}"/>
          </ac:picMkLst>
        </pc:picChg>
      </pc:sldChg>
      <pc:sldChg chg="modSp mod">
        <pc:chgData name="Elisabeth Jones" userId="d871a531-438d-4e91-81ec-befa55583ca5" providerId="ADAL" clId="{71A74A49-EBEC-4F51-A3F9-61B775F19372}" dt="2026-09-28T11:56:20.706" v="3291" actId="115"/>
        <pc:sldMkLst>
          <pc:docMk/>
          <pc:sldMk cId="2438983182" sldId="273"/>
        </pc:sldMkLst>
        <pc:spChg chg="mod">
          <ac:chgData name="Elisabeth Jones" userId="d871a531-438d-4e91-81ec-befa55583ca5" providerId="ADAL" clId="{71A74A49-EBEC-4F51-A3F9-61B775F19372}" dt="2026-09-28T11:56:20.706" v="3291" actId="115"/>
          <ac:spMkLst>
            <pc:docMk/>
            <pc:sldMk cId="2438983182" sldId="273"/>
            <ac:spMk id="2" creationId="{E3FCFC30-C963-BE46-3AA6-42E8C7817BDC}"/>
          </ac:spMkLst>
        </pc:spChg>
      </pc:sldChg>
      <pc:sldChg chg="addSp delSp modSp mod">
        <pc:chgData name="Elisabeth Jones" userId="d871a531-438d-4e91-81ec-befa55583ca5" providerId="ADAL" clId="{71A74A49-EBEC-4F51-A3F9-61B775F19372}" dt="2026-09-28T11:56:12.485" v="3288" actId="14100"/>
        <pc:sldMkLst>
          <pc:docMk/>
          <pc:sldMk cId="3709045114" sldId="275"/>
        </pc:sldMkLst>
        <pc:spChg chg="mod">
          <ac:chgData name="Elisabeth Jones" userId="d871a531-438d-4e91-81ec-befa55583ca5" providerId="ADAL" clId="{71A74A49-EBEC-4F51-A3F9-61B775F19372}" dt="2026-09-28T11:55:06.397" v="3240" actId="115"/>
          <ac:spMkLst>
            <pc:docMk/>
            <pc:sldMk cId="3709045114" sldId="275"/>
            <ac:spMk id="2" creationId="{EE4EE094-315B-682C-79F6-EEEC723F0FD1}"/>
          </ac:spMkLst>
        </pc:spChg>
        <pc:spChg chg="mod">
          <ac:chgData name="Elisabeth Jones" userId="d871a531-438d-4e91-81ec-befa55583ca5" providerId="ADAL" clId="{71A74A49-EBEC-4F51-A3F9-61B775F19372}" dt="2026-09-28T11:55:37.927" v="3284" actId="27636"/>
          <ac:spMkLst>
            <pc:docMk/>
            <pc:sldMk cId="3709045114" sldId="275"/>
            <ac:spMk id="3" creationId="{E1FBE3EF-4D39-86D5-9275-FDE1C09C475D}"/>
          </ac:spMkLst>
        </pc:spChg>
        <pc:picChg chg="del">
          <ac:chgData name="Elisabeth Jones" userId="d871a531-438d-4e91-81ec-befa55583ca5" providerId="ADAL" clId="{71A74A49-EBEC-4F51-A3F9-61B775F19372}" dt="2026-09-28T11:55:03.506" v="3238" actId="478"/>
          <ac:picMkLst>
            <pc:docMk/>
            <pc:sldMk cId="3709045114" sldId="275"/>
            <ac:picMk id="5" creationId="{960B9374-38CB-CA7E-1772-81D94B2CACFE}"/>
          </ac:picMkLst>
        </pc:picChg>
        <pc:picChg chg="add mod">
          <ac:chgData name="Elisabeth Jones" userId="d871a531-438d-4e91-81ec-befa55583ca5" providerId="ADAL" clId="{71A74A49-EBEC-4F51-A3F9-61B775F19372}" dt="2026-09-28T11:56:12.485" v="3288" actId="14100"/>
          <ac:picMkLst>
            <pc:docMk/>
            <pc:sldMk cId="3709045114" sldId="275"/>
            <ac:picMk id="6" creationId="{1794EDFE-4125-3ED2-E961-6EAC1EE728F9}"/>
          </ac:picMkLst>
        </pc:picChg>
      </pc:sldChg>
      <pc:sldChg chg="addSp delSp modSp new mod">
        <pc:chgData name="Elisabeth Jones" userId="d871a531-438d-4e91-81ec-befa55583ca5" providerId="ADAL" clId="{71A74A49-EBEC-4F51-A3F9-61B775F19372}" dt="2026-09-28T11:47:29.441" v="2520" actId="403"/>
        <pc:sldMkLst>
          <pc:docMk/>
          <pc:sldMk cId="2368812447" sldId="276"/>
        </pc:sldMkLst>
        <pc:spChg chg="mod">
          <ac:chgData name="Elisabeth Jones" userId="d871a531-438d-4e91-81ec-befa55583ca5" providerId="ADAL" clId="{71A74A49-EBEC-4F51-A3F9-61B775F19372}" dt="2026-09-28T10:50:15.086" v="1017" actId="1076"/>
          <ac:spMkLst>
            <pc:docMk/>
            <pc:sldMk cId="2368812447" sldId="276"/>
            <ac:spMk id="2" creationId="{2A0D6432-F39E-A5FE-9E0D-513776B099F8}"/>
          </ac:spMkLst>
        </pc:spChg>
        <pc:spChg chg="mod">
          <ac:chgData name="Elisabeth Jones" userId="d871a531-438d-4e91-81ec-befa55583ca5" providerId="ADAL" clId="{71A74A49-EBEC-4F51-A3F9-61B775F19372}" dt="2026-09-28T11:47:29.441" v="2520" actId="403"/>
          <ac:spMkLst>
            <pc:docMk/>
            <pc:sldMk cId="2368812447" sldId="276"/>
            <ac:spMk id="3" creationId="{990CAB7F-9229-CD23-B1E6-DA9C3321024E}"/>
          </ac:spMkLst>
        </pc:spChg>
        <pc:graphicFrameChg chg="add del mod">
          <ac:chgData name="Elisabeth Jones" userId="d871a531-438d-4e91-81ec-befa55583ca5" providerId="ADAL" clId="{71A74A49-EBEC-4F51-A3F9-61B775F19372}" dt="2026-09-28T10:46:01.808" v="620" actId="478"/>
          <ac:graphicFrameMkLst>
            <pc:docMk/>
            <pc:sldMk cId="2368812447" sldId="276"/>
            <ac:graphicFrameMk id="4" creationId="{1C95463E-A80A-CBA3-4EDA-94157E52405A}"/>
          </ac:graphicFrameMkLst>
        </pc:graphicFrameChg>
        <pc:picChg chg="add mod">
          <ac:chgData name="Elisabeth Jones" userId="d871a531-438d-4e91-81ec-befa55583ca5" providerId="ADAL" clId="{71A74A49-EBEC-4F51-A3F9-61B775F19372}" dt="2026-09-28T10:50:09.992" v="1016" actId="1076"/>
          <ac:picMkLst>
            <pc:docMk/>
            <pc:sldMk cId="2368812447" sldId="276"/>
            <ac:picMk id="6" creationId="{ED9A98E8-0AF1-B52B-DD30-CFE19892FADE}"/>
          </ac:picMkLst>
        </pc:picChg>
      </pc:sldChg>
      <pc:sldChg chg="delSp modSp add mod">
        <pc:chgData name="Elisabeth Jones" userId="d871a531-438d-4e91-81ec-befa55583ca5" providerId="ADAL" clId="{71A74A49-EBEC-4F51-A3F9-61B775F19372}" dt="2026-09-28T11:47:01.870" v="2512" actId="20577"/>
        <pc:sldMkLst>
          <pc:docMk/>
          <pc:sldMk cId="2368230421" sldId="277"/>
        </pc:sldMkLst>
        <pc:spChg chg="mod">
          <ac:chgData name="Elisabeth Jones" userId="d871a531-438d-4e91-81ec-befa55583ca5" providerId="ADAL" clId="{71A74A49-EBEC-4F51-A3F9-61B775F19372}" dt="2026-09-28T10:49:53.019" v="1012" actId="115"/>
          <ac:spMkLst>
            <pc:docMk/>
            <pc:sldMk cId="2368230421" sldId="277"/>
            <ac:spMk id="2" creationId="{B41AD937-D2A1-971B-254D-6900A12FA4D4}"/>
          </ac:spMkLst>
        </pc:spChg>
        <pc:spChg chg="mod">
          <ac:chgData name="Elisabeth Jones" userId="d871a531-438d-4e91-81ec-befa55583ca5" providerId="ADAL" clId="{71A74A49-EBEC-4F51-A3F9-61B775F19372}" dt="2026-09-28T11:47:01.870" v="2512" actId="20577"/>
          <ac:spMkLst>
            <pc:docMk/>
            <pc:sldMk cId="2368230421" sldId="277"/>
            <ac:spMk id="3" creationId="{B861DCAD-AAD6-0358-928C-CDFEF9C67702}"/>
          </ac:spMkLst>
        </pc:spChg>
        <pc:picChg chg="del">
          <ac:chgData name="Elisabeth Jones" userId="d871a531-438d-4e91-81ec-befa55583ca5" providerId="ADAL" clId="{71A74A49-EBEC-4F51-A3F9-61B775F19372}" dt="2026-09-28T10:49:30.511" v="996" actId="478"/>
          <ac:picMkLst>
            <pc:docMk/>
            <pc:sldMk cId="2368230421" sldId="277"/>
            <ac:picMk id="4" creationId="{E60605BC-D887-D2A4-252A-5980876EFDD5}"/>
          </ac:picMkLst>
        </pc:picChg>
        <pc:picChg chg="del">
          <ac:chgData name="Elisabeth Jones" userId="d871a531-438d-4e91-81ec-befa55583ca5" providerId="ADAL" clId="{71A74A49-EBEC-4F51-A3F9-61B775F19372}" dt="2026-09-28T10:49:30.980" v="997" actId="478"/>
          <ac:picMkLst>
            <pc:docMk/>
            <pc:sldMk cId="2368230421" sldId="277"/>
            <ac:picMk id="8" creationId="{BE122778-E2C1-67F7-38F5-B2FC4172CDE1}"/>
          </ac:picMkLst>
        </pc:picChg>
        <pc:picChg chg="del">
          <ac:chgData name="Elisabeth Jones" userId="d871a531-438d-4e91-81ec-befa55583ca5" providerId="ADAL" clId="{71A74A49-EBEC-4F51-A3F9-61B775F19372}" dt="2026-09-28T10:49:31.823" v="998" actId="478"/>
          <ac:picMkLst>
            <pc:docMk/>
            <pc:sldMk cId="2368230421" sldId="277"/>
            <ac:picMk id="9" creationId="{38165314-EE8A-532C-4769-9C4948F554B4}"/>
          </ac:picMkLst>
        </pc:picChg>
      </pc:sldChg>
      <pc:sldChg chg="delSp modSp add mod">
        <pc:chgData name="Elisabeth Jones" userId="d871a531-438d-4e91-81ec-befa55583ca5" providerId="ADAL" clId="{71A74A49-EBEC-4F51-A3F9-61B775F19372}" dt="2026-09-28T11:48:03.659" v="2532" actId="27636"/>
        <pc:sldMkLst>
          <pc:docMk/>
          <pc:sldMk cId="3931732917" sldId="278"/>
        </pc:sldMkLst>
        <pc:spChg chg="mod">
          <ac:chgData name="Elisabeth Jones" userId="d871a531-438d-4e91-81ec-befa55583ca5" providerId="ADAL" clId="{71A74A49-EBEC-4F51-A3F9-61B775F19372}" dt="2026-09-28T10:56:37.839" v="1877" actId="1076"/>
          <ac:spMkLst>
            <pc:docMk/>
            <pc:sldMk cId="3931732917" sldId="278"/>
            <ac:spMk id="2" creationId="{4D381525-FE46-B190-5391-8932D7C856D3}"/>
          </ac:spMkLst>
        </pc:spChg>
        <pc:spChg chg="mod">
          <ac:chgData name="Elisabeth Jones" userId="d871a531-438d-4e91-81ec-befa55583ca5" providerId="ADAL" clId="{71A74A49-EBEC-4F51-A3F9-61B775F19372}" dt="2026-09-28T11:48:03.659" v="2532" actId="27636"/>
          <ac:spMkLst>
            <pc:docMk/>
            <pc:sldMk cId="3931732917" sldId="278"/>
            <ac:spMk id="3" creationId="{1E41931F-C3A3-7FDF-3FA6-EFA675B6A0EC}"/>
          </ac:spMkLst>
        </pc:spChg>
        <pc:picChg chg="del">
          <ac:chgData name="Elisabeth Jones" userId="d871a531-438d-4e91-81ec-befa55583ca5" providerId="ADAL" clId="{71A74A49-EBEC-4F51-A3F9-61B775F19372}" dt="2026-09-28T10:51:39.944" v="1123" actId="478"/>
          <ac:picMkLst>
            <pc:docMk/>
            <pc:sldMk cId="3931732917" sldId="278"/>
            <ac:picMk id="6" creationId="{4B0C8096-F69C-9042-920B-8523586CC83E}"/>
          </ac:picMkLst>
        </pc:picChg>
      </pc:sldChg>
      <pc:sldChg chg="addSp delSp modSp new mod">
        <pc:chgData name="Elisabeth Jones" userId="d871a531-438d-4e91-81ec-befa55583ca5" providerId="ADAL" clId="{71A74A49-EBEC-4F51-A3F9-61B775F19372}" dt="2026-09-28T10:56:43.654" v="1879" actId="1076"/>
        <pc:sldMkLst>
          <pc:docMk/>
          <pc:sldMk cId="227454919" sldId="279"/>
        </pc:sldMkLst>
        <pc:spChg chg="del">
          <ac:chgData name="Elisabeth Jones" userId="d871a531-438d-4e91-81ec-befa55583ca5" providerId="ADAL" clId="{71A74A49-EBEC-4F51-A3F9-61B775F19372}" dt="2026-09-28T10:56:27.835" v="1876" actId="478"/>
          <ac:spMkLst>
            <pc:docMk/>
            <pc:sldMk cId="227454919" sldId="279"/>
            <ac:spMk id="2" creationId="{EB071BB2-9372-E538-C89E-57BDFB53F0F6}"/>
          </ac:spMkLst>
        </pc:spChg>
        <pc:spChg chg="del">
          <ac:chgData name="Elisabeth Jones" userId="d871a531-438d-4e91-81ec-befa55583ca5" providerId="ADAL" clId="{71A74A49-EBEC-4F51-A3F9-61B775F19372}" dt="2026-09-28T10:56:13.363" v="1869" actId="22"/>
          <ac:spMkLst>
            <pc:docMk/>
            <pc:sldMk cId="227454919" sldId="279"/>
            <ac:spMk id="3" creationId="{FB581E44-1261-7DA7-9616-B7D065178EEE}"/>
          </ac:spMkLst>
        </pc:spChg>
        <pc:picChg chg="add mod">
          <ac:chgData name="Elisabeth Jones" userId="d871a531-438d-4e91-81ec-befa55583ca5" providerId="ADAL" clId="{71A74A49-EBEC-4F51-A3F9-61B775F19372}" dt="2026-09-28T10:56:41.779" v="1878" actId="1076"/>
          <ac:picMkLst>
            <pc:docMk/>
            <pc:sldMk cId="227454919" sldId="279"/>
            <ac:picMk id="5" creationId="{3E1D2A07-9582-5B57-CEC2-FEBAF7F0D9FF}"/>
          </ac:picMkLst>
        </pc:picChg>
        <pc:picChg chg="add mod ord">
          <ac:chgData name="Elisabeth Jones" userId="d871a531-438d-4e91-81ec-befa55583ca5" providerId="ADAL" clId="{71A74A49-EBEC-4F51-A3F9-61B775F19372}" dt="2026-09-28T10:56:13.363" v="1869" actId="22"/>
          <ac:picMkLst>
            <pc:docMk/>
            <pc:sldMk cId="227454919" sldId="279"/>
            <ac:picMk id="7" creationId="{EDCBD8E8-6848-BEBF-07A3-F7266B6184E5}"/>
          </ac:picMkLst>
        </pc:picChg>
        <pc:picChg chg="add mod">
          <ac:chgData name="Elisabeth Jones" userId="d871a531-438d-4e91-81ec-befa55583ca5" providerId="ADAL" clId="{71A74A49-EBEC-4F51-A3F9-61B775F19372}" dt="2026-09-28T10:56:43.654" v="1879" actId="1076"/>
          <ac:picMkLst>
            <pc:docMk/>
            <pc:sldMk cId="227454919" sldId="279"/>
            <ac:picMk id="9" creationId="{530F38BC-73DF-8C10-4D92-648AAD12D601}"/>
          </ac:picMkLst>
        </pc:picChg>
      </pc:sldChg>
      <pc:sldChg chg="addSp modSp new mod">
        <pc:chgData name="Elisabeth Jones" userId="d871a531-438d-4e91-81ec-befa55583ca5" providerId="ADAL" clId="{71A74A49-EBEC-4F51-A3F9-61B775F19372}" dt="2026-09-28T11:46:03.599" v="2495" actId="14100"/>
        <pc:sldMkLst>
          <pc:docMk/>
          <pc:sldMk cId="1474139341" sldId="280"/>
        </pc:sldMkLst>
        <pc:spChg chg="mod">
          <ac:chgData name="Elisabeth Jones" userId="d871a531-438d-4e91-81ec-befa55583ca5" providerId="ADAL" clId="{71A74A49-EBEC-4F51-A3F9-61B775F19372}" dt="2026-09-28T10:59:05.858" v="2224" actId="1076"/>
          <ac:spMkLst>
            <pc:docMk/>
            <pc:sldMk cId="1474139341" sldId="280"/>
            <ac:spMk id="2" creationId="{1DBBDEDE-431F-1D6C-4919-246E9010B97F}"/>
          </ac:spMkLst>
        </pc:spChg>
        <pc:spChg chg="mod">
          <ac:chgData name="Elisabeth Jones" userId="d871a531-438d-4e91-81ec-befa55583ca5" providerId="ADAL" clId="{71A74A49-EBEC-4F51-A3F9-61B775F19372}" dt="2026-09-28T11:45:59.347" v="2493" actId="14100"/>
          <ac:spMkLst>
            <pc:docMk/>
            <pc:sldMk cId="1474139341" sldId="280"/>
            <ac:spMk id="3" creationId="{FDABD0A7-44A1-1AF1-A485-01F481B89F0D}"/>
          </ac:spMkLst>
        </pc:spChg>
        <pc:picChg chg="add mod">
          <ac:chgData name="Elisabeth Jones" userId="d871a531-438d-4e91-81ec-befa55583ca5" providerId="ADAL" clId="{71A74A49-EBEC-4F51-A3F9-61B775F19372}" dt="2026-09-28T11:46:03.599" v="2495" actId="14100"/>
          <ac:picMkLst>
            <pc:docMk/>
            <pc:sldMk cId="1474139341" sldId="280"/>
            <ac:picMk id="5" creationId="{10B7018F-E260-859A-E27A-84CAB14738B3}"/>
          </ac:picMkLst>
        </pc:picChg>
        <pc:picChg chg="add mod">
          <ac:chgData name="Elisabeth Jones" userId="d871a531-438d-4e91-81ec-befa55583ca5" providerId="ADAL" clId="{71A74A49-EBEC-4F51-A3F9-61B775F19372}" dt="2026-09-28T10:59:09.249" v="2225" actId="1076"/>
          <ac:picMkLst>
            <pc:docMk/>
            <pc:sldMk cId="1474139341" sldId="280"/>
            <ac:picMk id="7" creationId="{E40A3AE0-ADB0-931C-E553-2F351A0FD7C0}"/>
          </ac:picMkLst>
        </pc:picChg>
      </pc:sldChg>
      <pc:sldChg chg="modSp add mod">
        <pc:chgData name="Elisabeth Jones" userId="d871a531-438d-4e91-81ec-befa55583ca5" providerId="ADAL" clId="{71A74A49-EBEC-4F51-A3F9-61B775F19372}" dt="2026-09-28T11:51:25.934" v="3144" actId="20577"/>
        <pc:sldMkLst>
          <pc:docMk/>
          <pc:sldMk cId="1353634281" sldId="281"/>
        </pc:sldMkLst>
        <pc:spChg chg="mod">
          <ac:chgData name="Elisabeth Jones" userId="d871a531-438d-4e91-81ec-befa55583ca5" providerId="ADAL" clId="{71A74A49-EBEC-4F51-A3F9-61B775F19372}" dt="2026-09-28T11:48:39.625" v="2543" actId="20577"/>
          <ac:spMkLst>
            <pc:docMk/>
            <pc:sldMk cId="1353634281" sldId="281"/>
            <ac:spMk id="2" creationId="{BECDCE5D-DCB8-63D8-F7A3-D5E2BE557D9B}"/>
          </ac:spMkLst>
        </pc:spChg>
        <pc:spChg chg="mod">
          <ac:chgData name="Elisabeth Jones" userId="d871a531-438d-4e91-81ec-befa55583ca5" providerId="ADAL" clId="{71A74A49-EBEC-4F51-A3F9-61B775F19372}" dt="2026-09-28T11:51:25.934" v="3144" actId="20577"/>
          <ac:spMkLst>
            <pc:docMk/>
            <pc:sldMk cId="1353634281" sldId="281"/>
            <ac:spMk id="3" creationId="{4D1E040C-A533-A00A-0CB6-8D0B99DA3EBD}"/>
          </ac:spMkLst>
        </pc:spChg>
      </pc:sldChg>
      <pc:sldChg chg="addSp delSp modSp new mod">
        <pc:chgData name="Elisabeth Jones" userId="d871a531-438d-4e91-81ec-befa55583ca5" providerId="ADAL" clId="{71A74A49-EBEC-4F51-A3F9-61B775F19372}" dt="2026-09-28T11:54:19.971" v="3176" actId="1076"/>
        <pc:sldMkLst>
          <pc:docMk/>
          <pc:sldMk cId="1270539164" sldId="282"/>
        </pc:sldMkLst>
        <pc:spChg chg="del">
          <ac:chgData name="Elisabeth Jones" userId="d871a531-438d-4e91-81ec-befa55583ca5" providerId="ADAL" clId="{71A74A49-EBEC-4F51-A3F9-61B775F19372}" dt="2026-09-28T11:53:32.808" v="3162" actId="478"/>
          <ac:spMkLst>
            <pc:docMk/>
            <pc:sldMk cId="1270539164" sldId="282"/>
            <ac:spMk id="2" creationId="{EFBF38EE-1A73-A308-B5A5-D1C7D5322092}"/>
          </ac:spMkLst>
        </pc:spChg>
        <pc:spChg chg="del">
          <ac:chgData name="Elisabeth Jones" userId="d871a531-438d-4e91-81ec-befa55583ca5" providerId="ADAL" clId="{71A74A49-EBEC-4F51-A3F9-61B775F19372}" dt="2026-09-28T11:53:27.853" v="3160" actId="478"/>
          <ac:spMkLst>
            <pc:docMk/>
            <pc:sldMk cId="1270539164" sldId="282"/>
            <ac:spMk id="3" creationId="{65D4A8F3-9E25-5487-1B09-D0C7F68A05F9}"/>
          </ac:spMkLst>
        </pc:spChg>
        <pc:picChg chg="add mod">
          <ac:chgData name="Elisabeth Jones" userId="d871a531-438d-4e91-81ec-befa55583ca5" providerId="ADAL" clId="{71A74A49-EBEC-4F51-A3F9-61B775F19372}" dt="2026-09-28T11:53:55.886" v="3168" actId="14100"/>
          <ac:picMkLst>
            <pc:docMk/>
            <pc:sldMk cId="1270539164" sldId="282"/>
            <ac:picMk id="5" creationId="{F767043E-D68B-7188-BE74-C0FD24C625C7}"/>
          </ac:picMkLst>
        </pc:picChg>
        <pc:picChg chg="add mod">
          <ac:chgData name="Elisabeth Jones" userId="d871a531-438d-4e91-81ec-befa55583ca5" providerId="ADAL" clId="{71A74A49-EBEC-4F51-A3F9-61B775F19372}" dt="2026-09-28T11:53:57.309" v="3169" actId="1076"/>
          <ac:picMkLst>
            <pc:docMk/>
            <pc:sldMk cId="1270539164" sldId="282"/>
            <ac:picMk id="7" creationId="{21069E2F-758C-2AD8-3215-2E353FB90591}"/>
          </ac:picMkLst>
        </pc:picChg>
        <pc:picChg chg="add mod">
          <ac:chgData name="Elisabeth Jones" userId="d871a531-438d-4e91-81ec-befa55583ca5" providerId="ADAL" clId="{71A74A49-EBEC-4F51-A3F9-61B775F19372}" dt="2026-09-28T11:53:53.666" v="3167" actId="1076"/>
          <ac:picMkLst>
            <pc:docMk/>
            <pc:sldMk cId="1270539164" sldId="282"/>
            <ac:picMk id="9" creationId="{CB43B7D6-250B-8454-F540-8382FD08EFD6}"/>
          </ac:picMkLst>
        </pc:picChg>
        <pc:picChg chg="add mod">
          <ac:chgData name="Elisabeth Jones" userId="d871a531-438d-4e91-81ec-befa55583ca5" providerId="ADAL" clId="{71A74A49-EBEC-4F51-A3F9-61B775F19372}" dt="2026-09-28T11:53:25.588" v="3159" actId="14100"/>
          <ac:picMkLst>
            <pc:docMk/>
            <pc:sldMk cId="1270539164" sldId="282"/>
            <ac:picMk id="11" creationId="{C622CC78-4632-B112-8BD2-102BB4C0DF6A}"/>
          </ac:picMkLst>
        </pc:picChg>
        <pc:picChg chg="add mod">
          <ac:chgData name="Elisabeth Jones" userId="d871a531-438d-4e91-81ec-befa55583ca5" providerId="ADAL" clId="{71A74A49-EBEC-4F51-A3F9-61B775F19372}" dt="2026-09-28T11:54:01.528" v="3172" actId="1076"/>
          <ac:picMkLst>
            <pc:docMk/>
            <pc:sldMk cId="1270539164" sldId="282"/>
            <ac:picMk id="13" creationId="{EAA84B2C-69CD-8EEE-F8E7-ABB26EA3D32F}"/>
          </ac:picMkLst>
        </pc:picChg>
        <pc:picChg chg="add mod">
          <ac:chgData name="Elisabeth Jones" userId="d871a531-438d-4e91-81ec-befa55583ca5" providerId="ADAL" clId="{71A74A49-EBEC-4F51-A3F9-61B775F19372}" dt="2026-09-28T11:54:19.971" v="3176" actId="1076"/>
          <ac:picMkLst>
            <pc:docMk/>
            <pc:sldMk cId="1270539164" sldId="282"/>
            <ac:picMk id="15" creationId="{3548B40D-8DDC-6A31-413A-F0180DBB89A0}"/>
          </ac:picMkLst>
        </pc:picChg>
      </pc:sldChg>
    </pc:docChg>
  </pc:docChgLst>
  <pc:docChgLst>
    <pc:chgData name="Elisabeth Jones" userId="d871a531-438d-4e91-81ec-befa55583ca5" providerId="ADAL" clId="{8AD77C85-99F7-4584-A691-4EFC40173022}"/>
    <pc:docChg chg="addSld delSld modSld">
      <pc:chgData name="Elisabeth Jones" userId="d871a531-438d-4e91-81ec-befa55583ca5" providerId="ADAL" clId="{8AD77C85-99F7-4584-A691-4EFC40173022}" dt="2026-09-29T10:34:54.671" v="71" actId="1076"/>
      <pc:docMkLst>
        <pc:docMk/>
      </pc:docMkLst>
      <pc:sldChg chg="modSp add mod">
        <pc:chgData name="Elisabeth Jones" userId="d871a531-438d-4e91-81ec-befa55583ca5" providerId="ADAL" clId="{8AD77C85-99F7-4584-A691-4EFC40173022}" dt="2026-09-29T10:34:54.671" v="71" actId="1076"/>
        <pc:sldMkLst>
          <pc:docMk/>
          <pc:sldMk cId="1209255551" sldId="265"/>
        </pc:sldMkLst>
        <pc:spChg chg="mod">
          <ac:chgData name="Elisabeth Jones" userId="d871a531-438d-4e91-81ec-befa55583ca5" providerId="ADAL" clId="{8AD77C85-99F7-4584-A691-4EFC40173022}" dt="2026-09-29T10:34:54.671" v="71" actId="1076"/>
          <ac:spMkLst>
            <pc:docMk/>
            <pc:sldMk cId="1209255551" sldId="265"/>
            <ac:spMk id="12" creationId="{B6A22A71-D6C9-64D0-770B-90E340BA4157}"/>
          </ac:spMkLst>
        </pc:spChg>
      </pc:sldChg>
      <pc:sldChg chg="new del">
        <pc:chgData name="Elisabeth Jones" userId="d871a531-438d-4e91-81ec-befa55583ca5" providerId="ADAL" clId="{8AD77C85-99F7-4584-A691-4EFC40173022}" dt="2026-09-29T10:34:27.402" v="2" actId="47"/>
        <pc:sldMkLst>
          <pc:docMk/>
          <pc:sldMk cId="1443868914" sldId="28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990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281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484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315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723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9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202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881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08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60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1019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078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2838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4880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1242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149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8315D-25E1-4F20-8748-2AA7F33164B0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7988DD7-3AE0-424C-A9B6-CDDB99370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8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B1210-856E-4C22-BB1C-2F88D2AD8B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5553" y="2066598"/>
            <a:ext cx="6289964" cy="1481137"/>
          </a:xfrm>
        </p:spPr>
        <p:txBody>
          <a:bodyPr/>
          <a:lstStyle/>
          <a:p>
            <a:r>
              <a:rPr lang="en-GB" dirty="0">
                <a:latin typeface="Letter-join No-Lead 8" panose="02000503000000020003" pitchFamily="50" charset="0"/>
              </a:rPr>
              <a:t>Year 6 expectations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7D5923-F212-4F5C-9FAC-FF25FDBC0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498" y="4050833"/>
            <a:ext cx="8980097" cy="1096899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Letter-join No-Lead 8" panose="02000503000000020003" pitchFamily="50" charset="0"/>
              </a:rPr>
              <a:t>What to expect in Year 6, including SATS, and how to support your child’s learning.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42D5C0-4DB3-4BA9-BCD7-2790D9124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1723" y="325891"/>
            <a:ext cx="2100633" cy="167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527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85568-ED78-4D1A-A43B-C12E0CCFF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What to expect in Year 6</a:t>
            </a:r>
            <a:br>
              <a:rPr lang="en-GB" b="1" u="sng" dirty="0">
                <a:latin typeface="Letter-join No-Lead 8" panose="02000503000000020003" pitchFamily="50" charset="0"/>
              </a:rPr>
            </a:br>
            <a:endParaRPr lang="en-GB" b="1" u="sng" dirty="0">
              <a:latin typeface="Letter-join No-Lead 8" panose="02000503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97B03-1FC1-49D1-A78B-B0ABA96CF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585" y="1569290"/>
            <a:ext cx="8756417" cy="405138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Letter-join No-Lead 8" panose="02000503000000020003" pitchFamily="50" charset="0"/>
              </a:rPr>
              <a:t>Increasing independence in all subjects 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Developing prior knowledge from year 5 and developing these skills further.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This stage marks the end of Key Stage 2 and the transition to secondary school in September.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SATS</a:t>
            </a:r>
          </a:p>
        </p:txBody>
      </p:sp>
    </p:spTree>
    <p:extLst>
      <p:ext uri="{BB962C8B-B14F-4D97-AF65-F5344CB8AC3E}">
        <p14:creationId xmlns:p14="http://schemas.microsoft.com/office/powerpoint/2010/main" val="2127049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8908D-E975-F7F3-9F38-54FB9427F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AD937-D2A1-971B-254D-6900A12FA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091" y="488731"/>
            <a:ext cx="7230874" cy="704512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SATS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61DCAD-AAD6-0358-928C-CDFEF9C67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0397" y="1193243"/>
            <a:ext cx="8477175" cy="5070923"/>
          </a:xfrm>
        </p:spPr>
        <p:txBody>
          <a:bodyPr>
            <a:normAutofit/>
          </a:bodyPr>
          <a:lstStyle/>
          <a:p>
            <a:r>
              <a:rPr lang="en-GB" sz="2400" b="1" u="sng" dirty="0">
                <a:latin typeface="Letter-join No-Lead 8" panose="02000503000000020003" pitchFamily="50" charset="0"/>
              </a:rPr>
              <a:t>SATS week begins Monday 10</a:t>
            </a:r>
            <a:r>
              <a:rPr lang="en-GB" sz="2400" b="1" u="sng" baseline="30000" dirty="0">
                <a:latin typeface="Letter-join No-Lead 8" panose="02000503000000020003" pitchFamily="50" charset="0"/>
              </a:rPr>
              <a:t>th</a:t>
            </a:r>
            <a:r>
              <a:rPr lang="en-GB" sz="2400" b="1" u="sng" dirty="0">
                <a:latin typeface="Letter-join No-Lead 8" panose="02000503000000020003" pitchFamily="50" charset="0"/>
              </a:rPr>
              <a:t> May 2027</a:t>
            </a:r>
            <a:br>
              <a:rPr lang="en-GB" sz="2400" dirty="0">
                <a:latin typeface="Letter-join No-Lead 8" panose="02000503000000020003" pitchFamily="50" charset="0"/>
              </a:rPr>
            </a:br>
            <a:endParaRPr lang="en-GB" sz="2400" dirty="0">
              <a:latin typeface="Letter-join No-Lead 8" panose="02000503000000020003" pitchFamily="50" charset="0"/>
            </a:endParaRPr>
          </a:p>
          <a:p>
            <a:r>
              <a:rPr lang="en-GB" sz="2400" dirty="0">
                <a:latin typeface="Letter-join No-Lead 8" panose="02000503000000020003" pitchFamily="50" charset="0"/>
              </a:rPr>
              <a:t>Monday 10</a:t>
            </a:r>
            <a:r>
              <a:rPr lang="en-GB" sz="2400" baseline="30000" dirty="0">
                <a:latin typeface="Letter-join No-Lead 8" panose="02000503000000020003" pitchFamily="50" charset="0"/>
              </a:rPr>
              <a:t>th</a:t>
            </a:r>
            <a:r>
              <a:rPr lang="en-GB" sz="2400" dirty="0">
                <a:latin typeface="Letter-join No-Lead 8" panose="02000503000000020003" pitchFamily="50" charset="0"/>
              </a:rPr>
              <a:t> May – Grammar, punctuation and spelling papers</a:t>
            </a:r>
            <a:br>
              <a:rPr lang="en-GB" sz="2400" dirty="0">
                <a:latin typeface="Letter-join No-Lead 8" panose="02000503000000020003" pitchFamily="50" charset="0"/>
              </a:rPr>
            </a:br>
            <a:endParaRPr lang="en-GB" sz="2400" dirty="0">
              <a:latin typeface="Letter-join No-Lead 8" panose="02000503000000020003" pitchFamily="50" charset="0"/>
            </a:endParaRPr>
          </a:p>
          <a:p>
            <a:r>
              <a:rPr lang="en-GB" sz="2400" dirty="0">
                <a:latin typeface="Letter-join No-Lead 8" panose="02000503000000020003" pitchFamily="50" charset="0"/>
              </a:rPr>
              <a:t>Tuesday 11</a:t>
            </a:r>
            <a:r>
              <a:rPr lang="en-GB" sz="2400" baseline="30000" dirty="0">
                <a:latin typeface="Letter-join No-Lead 8" panose="02000503000000020003" pitchFamily="50" charset="0"/>
              </a:rPr>
              <a:t>th</a:t>
            </a:r>
            <a:r>
              <a:rPr lang="en-GB" sz="2400" dirty="0">
                <a:latin typeface="Letter-join No-Lead 8" panose="02000503000000020003" pitchFamily="50" charset="0"/>
              </a:rPr>
              <a:t> May – Reading paper </a:t>
            </a:r>
            <a:br>
              <a:rPr lang="en-GB" sz="2400" dirty="0">
                <a:latin typeface="Letter-join No-Lead 8" panose="02000503000000020003" pitchFamily="50" charset="0"/>
              </a:rPr>
            </a:br>
            <a:endParaRPr lang="en-GB" sz="2400" dirty="0">
              <a:latin typeface="Letter-join No-Lead 8" panose="02000503000000020003" pitchFamily="50" charset="0"/>
            </a:endParaRPr>
          </a:p>
          <a:p>
            <a:r>
              <a:rPr lang="en-GB" sz="2400" dirty="0">
                <a:latin typeface="Letter-join No-Lead 8" panose="02000503000000020003" pitchFamily="50" charset="0"/>
              </a:rPr>
              <a:t>Wednesday 12</a:t>
            </a:r>
            <a:r>
              <a:rPr lang="en-GB" sz="2400" baseline="30000" dirty="0">
                <a:latin typeface="Letter-join No-Lead 8" panose="02000503000000020003" pitchFamily="50" charset="0"/>
              </a:rPr>
              <a:t>th</a:t>
            </a:r>
            <a:r>
              <a:rPr lang="en-GB" sz="2400" dirty="0">
                <a:latin typeface="Letter-join No-Lead 8" panose="02000503000000020003" pitchFamily="50" charset="0"/>
              </a:rPr>
              <a:t> May – Maths Arithmetic paper 1 and Maths Reasoning paper 2</a:t>
            </a:r>
            <a:br>
              <a:rPr lang="en-GB" sz="2400" dirty="0">
                <a:latin typeface="Letter-join No-Lead 8" panose="02000503000000020003" pitchFamily="50" charset="0"/>
              </a:rPr>
            </a:br>
            <a:endParaRPr lang="en-GB" sz="2400" dirty="0">
              <a:latin typeface="Letter-join No-Lead 8" panose="02000503000000020003" pitchFamily="50" charset="0"/>
            </a:endParaRPr>
          </a:p>
          <a:p>
            <a:r>
              <a:rPr lang="en-GB" sz="2400" dirty="0">
                <a:latin typeface="Letter-join No-Lead 8" panose="02000503000000020003" pitchFamily="50" charset="0"/>
              </a:rPr>
              <a:t>Thursday  13</a:t>
            </a:r>
            <a:r>
              <a:rPr lang="en-GB" sz="2400" baseline="30000" dirty="0">
                <a:latin typeface="Letter-join No-Lead 8" panose="02000503000000020003" pitchFamily="50" charset="0"/>
              </a:rPr>
              <a:t>th</a:t>
            </a:r>
            <a:r>
              <a:rPr lang="en-GB" sz="2400" dirty="0">
                <a:latin typeface="Letter-join No-Lead 8" panose="02000503000000020003" pitchFamily="50" charset="0"/>
              </a:rPr>
              <a:t> May – Maths Reasoning paper 3</a:t>
            </a:r>
          </a:p>
          <a:p>
            <a:endParaRPr lang="en-GB" sz="2400" dirty="0">
              <a:latin typeface="Letter-join No-Lead 8" panose="02000503000000020003" pitchFamily="50" charset="0"/>
            </a:endParaRPr>
          </a:p>
          <a:p>
            <a:endParaRPr lang="en-GB" sz="2400" dirty="0">
              <a:latin typeface="Letter-join No-Lead 8" panose="02000503000000020003" pitchFamily="50" charset="0"/>
            </a:endParaRPr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68230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F9463-537E-4D88-9634-F91CF899E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945" y="219075"/>
            <a:ext cx="8596668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What will my child do in Year 6?</a:t>
            </a:r>
            <a:br>
              <a:rPr lang="en-GB" dirty="0">
                <a:latin typeface="Letter-join No-Lead 8" panose="02000503000000020003" pitchFamily="50" charset="0"/>
              </a:rPr>
            </a:br>
            <a:endParaRPr lang="en-GB" dirty="0">
              <a:latin typeface="Letter-join No-Lead 8" panose="02000503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40314-7BE6-46E3-927E-D8B14C788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009" y="962025"/>
            <a:ext cx="9688666" cy="54808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u="sng" dirty="0">
                <a:latin typeface="Letter-join No-Lead 8" panose="02000503000000020003" pitchFamily="50" charset="0"/>
              </a:rPr>
              <a:t>Reading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In reading, children read a wider range of texts varying in structure, genre and style.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read for a longer amount of time to build up their reading stamina.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develop their opinions and responses towards texts using evidence to justify their reasoning.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compare a wider range of texts from the same author, same genre or theme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be given a range of comprehension style questions to check understanding.</a:t>
            </a:r>
          </a:p>
          <a:p>
            <a:endParaRPr lang="en-GB" dirty="0">
              <a:latin typeface="Letter-join No-Lead 8" panose="02000503000000020003" pitchFamily="50" charset="0"/>
            </a:endParaRPr>
          </a:p>
          <a:p>
            <a:pPr marL="0" indent="0">
              <a:buNone/>
            </a:pPr>
            <a:r>
              <a:rPr lang="en-GB" u="sng" dirty="0">
                <a:latin typeface="Letter-join No-Lead 8" panose="02000503000000020003" pitchFamily="50" charset="0"/>
              </a:rPr>
              <a:t>Things you can do to help at home: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Ensure your child is reading an age and stage appropriate text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Listen to them read aloud ensuring correct volume, pace, intonation and tone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Ask questions about what they have read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Make comparisons between books and films/programmes, if there are any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Give them opportunities to read – the TV guide, a letter, the news (where appropriate)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Oxford owl website has some free </a:t>
            </a:r>
            <a:r>
              <a:rPr lang="en-GB" dirty="0" err="1">
                <a:latin typeface="Letter-join No-Lead 8" panose="02000503000000020003" pitchFamily="50" charset="0"/>
              </a:rPr>
              <a:t>ebooks</a:t>
            </a:r>
            <a:r>
              <a:rPr lang="en-GB" dirty="0">
                <a:latin typeface="Letter-join No-Lead 8" panose="02000503000000020003" pitchFamily="50" charset="0"/>
              </a:rPr>
              <a:t> for pupils, SORA (free online library) </a:t>
            </a:r>
          </a:p>
        </p:txBody>
      </p:sp>
      <p:pic>
        <p:nvPicPr>
          <p:cNvPr id="1030" name="Picture 6" descr="The Watertower by Gary Crew — Reviews, Discussion, Bookclubs, Lists">
            <a:extLst>
              <a:ext uri="{FF2B5EF4-FFF2-40B4-BE49-F238E27FC236}">
                <a16:creationId xmlns:a16="http://schemas.microsoft.com/office/drawing/2014/main" id="{73CC17E6-F2E5-9F25-EE71-577D49F7F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696" y="609600"/>
            <a:ext cx="2074359" cy="288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Journey: Sanna, Francesca: 9781909263994: Amazon.com: Books">
            <a:extLst>
              <a:ext uri="{FF2B5EF4-FFF2-40B4-BE49-F238E27FC236}">
                <a16:creationId xmlns:a16="http://schemas.microsoft.com/office/drawing/2014/main" id="{D4446CD2-8AFA-4385-8851-9EBE26F73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3685414"/>
            <a:ext cx="2633989" cy="1975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297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D6432-F39E-A5FE-9E0D-513776B09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395" y="527712"/>
            <a:ext cx="8596668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Reading SATS paper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0CAB7F-9229-CD23-B1E6-DA9C332102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528" y="1611703"/>
            <a:ext cx="8771466" cy="45058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Letter-join No-Lead 8" panose="02000503000000020003" pitchFamily="50" charset="0"/>
              </a:rPr>
              <a:t>Pupils have 60 minutes to read 3 texts and answer the questions.. 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The text can vary from one page to three pages in length.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These texts could be a non-fiction piece, a leaflet, a poster, a narrative or a poem. 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Pupils then have between 10 – 15 questions to answer about each text. 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The questions vary from 1 mark select and retrieve questions to 3-mark inference style questions.</a:t>
            </a:r>
          </a:p>
          <a:p>
            <a:r>
              <a:rPr lang="en-GB" sz="2400" dirty="0">
                <a:latin typeface="Letter-join No-Lead 8" panose="02000503000000020003" pitchFamily="50" charset="0"/>
              </a:rPr>
              <a:t>We advise pupils where appropriate to read the questions first and then read the text to find the answer.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9A98E8-0AF1-B52B-DD30-CFE19892F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5994" y="1121433"/>
            <a:ext cx="2613476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812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EB1704-6FB5-48FA-EC3D-E645C388A6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46" y="228153"/>
            <a:ext cx="5575898" cy="29880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DAACB7-2B45-2545-5D15-2348F7B91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46" y="3384596"/>
            <a:ext cx="3012808" cy="324525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9670F54-F2A3-299D-C30D-DD04D94635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479"/>
          <a:stretch>
            <a:fillRect/>
          </a:stretch>
        </p:blipFill>
        <p:spPr>
          <a:xfrm>
            <a:off x="3818636" y="4856348"/>
            <a:ext cx="6267562" cy="17734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E6C82A-9736-64EB-3D67-DDE84DA599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0945" y="3384596"/>
            <a:ext cx="5311509" cy="1261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C0CEE06-8342-31FB-C418-3D603B26F1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4548" y="2445650"/>
            <a:ext cx="4532236" cy="6460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C3A5373-FA6A-83AA-A843-D02216B187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6558" y="1282633"/>
            <a:ext cx="6006941" cy="7792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56FF0F0-91CA-6373-44B9-56A18C20E4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2417" y="354113"/>
            <a:ext cx="4840037" cy="60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626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F9463-537E-4D88-9634-F91CF899E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819" y="271777"/>
            <a:ext cx="8596668" cy="6604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What will my child do in Year 6?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40314-7BE6-46E3-927E-D8B14C788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242" y="932177"/>
            <a:ext cx="9776508" cy="57353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latin typeface="Letter-join No-Lead 8" panose="02000503000000020003" pitchFamily="50" charset="0"/>
              </a:rPr>
              <a:t>Writing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In writing, children will continue to write in a range of styles and for different purposes including looking at settings, character descriptions, narratives, journalistic recounts and poetry.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write for a longer amount of time to build up their writing stamina.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increasingly and independently select their formality, considering the impact their word choice and sentence choice has on the reader.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develop their understanding of punctuation and will select this on purpose.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be able to explain their grammatical choices using the correct grammatical terms.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should be confident with the year 3/4 spelling words and be mostly confident with the year 5/6 spelling words </a:t>
            </a:r>
          </a:p>
          <a:p>
            <a:pPr marL="0" indent="0">
              <a:buNone/>
            </a:pPr>
            <a:endParaRPr lang="en-GB" dirty="0">
              <a:latin typeface="Letter-join No-Lead 8" panose="02000503000000020003" pitchFamily="50" charset="0"/>
            </a:endParaRPr>
          </a:p>
          <a:p>
            <a:pPr marL="0" indent="0">
              <a:buNone/>
            </a:pPr>
            <a:r>
              <a:rPr lang="en-GB" b="1" u="sng" dirty="0">
                <a:latin typeface="Letter-join No-Lead 8" panose="02000503000000020003" pitchFamily="50" charset="0"/>
              </a:rPr>
              <a:t>Things you can do to help at home: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Practise spelling the year 5 and 6 words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Give opportunities for writing – the shopping list, send a letter to a family member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When looking at a piece of writing, ask the name of the punctuation why it is used and what purpose does it have.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1" r="8730"/>
          <a:stretch/>
        </p:blipFill>
        <p:spPr>
          <a:xfrm>
            <a:off x="10291156" y="1036952"/>
            <a:ext cx="1656546" cy="2195377"/>
          </a:xfrm>
          <a:prstGeom prst="rect">
            <a:avLst/>
          </a:prstGeom>
        </p:spPr>
      </p:pic>
      <p:pic>
        <p:nvPicPr>
          <p:cNvPr id="2052" name="Picture 4" descr="War Horse: a children’s First World War modern classic : Morpurgo ...">
            <a:extLst>
              <a:ext uri="{FF2B5EF4-FFF2-40B4-BE49-F238E27FC236}">
                <a16:creationId xmlns:a16="http://schemas.microsoft.com/office/drawing/2014/main" id="{53F8A8C6-E16B-117A-6944-212C42B54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1156" y="3799838"/>
            <a:ext cx="1662806" cy="255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102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5F9463-537E-4D88-9634-F91CF899EE70}"/>
              </a:ext>
            </a:extLst>
          </p:cNvPr>
          <p:cNvSpPr txBox="1">
            <a:spLocks/>
          </p:cNvSpPr>
          <p:nvPr/>
        </p:nvSpPr>
        <p:spPr>
          <a:xfrm>
            <a:off x="677334" y="609600"/>
            <a:ext cx="8596668" cy="101019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u="sng" dirty="0">
                <a:latin typeface="Letter-join No-Lead 8" panose="02000503000000020003" pitchFamily="50" charset="0"/>
              </a:rPr>
              <a:t>Grammar and punctuation in year 6</a:t>
            </a:r>
            <a:br>
              <a:rPr lang="en-GB" b="1" u="sng" dirty="0">
                <a:latin typeface="Letter-join No-Lead 8" panose="02000503000000020003" pitchFamily="50" charset="0"/>
              </a:rPr>
            </a:br>
            <a:endParaRPr lang="en-GB" b="1" u="sng" dirty="0">
              <a:latin typeface="Letter-join No-Lead 8" panose="02000503000000020003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160" y="1323704"/>
            <a:ext cx="8149674" cy="524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210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E5F9463-537E-4D88-9634-F91CF899E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034" y="457200"/>
            <a:ext cx="8596668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Year 5 and 6 spelling list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837" y="1270000"/>
            <a:ext cx="7781925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39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CE28C-2719-17D6-0846-58392B2B1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81525-FE46-B190-5391-8932D7C85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345" y="403887"/>
            <a:ext cx="9159230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Grammar, Spelling and punctuation SATS paper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1931F-C3A3-7FDF-3FA6-EFA675B6A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528" y="1057276"/>
            <a:ext cx="9686747" cy="5267324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Letter-join No-Lead 8" panose="02000503000000020003" pitchFamily="50" charset="0"/>
              </a:rPr>
              <a:t>Pupils have two tests.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First test is 50 questions about grammar: insert the full stop, insert the semi colon, tick the question or rewrite the sentence.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The test is 45 minutes long.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These questions are often circle, underline, insert, match or rewrite the word or sentence. </a:t>
            </a:r>
            <a:br>
              <a:rPr lang="en-GB" sz="2000" dirty="0">
                <a:latin typeface="Letter-join No-Lead 8" panose="02000503000000020003" pitchFamily="50" charset="0"/>
              </a:rPr>
            </a:br>
            <a:endParaRPr lang="en-GB" sz="2000" dirty="0">
              <a:latin typeface="Letter-join No-Lead 8" panose="02000503000000020003" pitchFamily="50" charset="0"/>
            </a:endParaRPr>
          </a:p>
          <a:p>
            <a:r>
              <a:rPr lang="en-GB" sz="2000" dirty="0">
                <a:latin typeface="Letter-join No-Lead 8" panose="02000503000000020003" pitchFamily="50" charset="0"/>
              </a:rPr>
              <a:t>Then pupils have a spelling test.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Pupils are tested on 20 words that will contain a spelling rule or pattern they have learnt from their primary school years.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Pupils are given the words in a sentence context to support their understanding.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Pupils have as long as they need to complete the test.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Pupils are encouraged to write it out multiple times to check it looks correct and the rule has been followed. </a:t>
            </a:r>
          </a:p>
        </p:txBody>
      </p:sp>
    </p:spTree>
    <p:extLst>
      <p:ext uri="{BB962C8B-B14F-4D97-AF65-F5344CB8AC3E}">
        <p14:creationId xmlns:p14="http://schemas.microsoft.com/office/powerpoint/2010/main" val="3931732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289FC8-B7D5-015B-C626-87CB77582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39" y="1896043"/>
            <a:ext cx="4982270" cy="16956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5E39DC-380B-401C-E88E-254503569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084" y="295052"/>
            <a:ext cx="5029902" cy="13241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9FA74F0-4D06-EAEC-8AE6-13CACEF561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4764" y="295052"/>
            <a:ext cx="4991797" cy="8859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6FBEEF4-FF58-57F4-2B2E-E2E272C33F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1869" y="1896043"/>
            <a:ext cx="5134692" cy="124794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4FCF290-19C4-E63F-C066-DCA0FF5D14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400" y="3868561"/>
            <a:ext cx="5096586" cy="26102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F552A15-D941-5A57-0260-AEA66D5A82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1869" y="3565011"/>
            <a:ext cx="5087060" cy="216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864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DCBD8E8-6848-BEBF-07A3-F7266B618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6803" y="2160588"/>
            <a:ext cx="1658431" cy="3881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1D2A07-9582-5B57-CEC2-FEBAF7F0D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902" y="82503"/>
            <a:ext cx="5321098" cy="64358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0F38BC-73DF-8C10-4D92-648AAD12D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1" y="302287"/>
            <a:ext cx="2671918" cy="625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4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BDEDE-431F-1D6C-4919-246E9010B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434" y="361950"/>
            <a:ext cx="8596668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Writing assessment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D0A7-44A1-1AF1-A485-01F481B89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78" y="1022350"/>
            <a:ext cx="9198671" cy="3880773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Letter-join No-Lead 8" panose="02000503000000020003" pitchFamily="50" charset="0"/>
              </a:rPr>
              <a:t>There is no writing SATS paper.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Pupils will write a range of pieces in their writing lessons independently.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Teachers will then assess these at the end of the year against the writing framework.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B7018F-E260-859A-E27A-84CAB1473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84" y="2471740"/>
            <a:ext cx="5886461" cy="29384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0A3AE0-ADB0-931C-E553-2F351A0FD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9802" y="2362517"/>
            <a:ext cx="5830114" cy="436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39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F3614-B762-49C9-BFCB-6A78360EA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197" y="289166"/>
            <a:ext cx="10515600" cy="1132514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What will my child do in Year 6?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984460-006D-4D1D-9CE4-9E28B7890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312" y="1000125"/>
            <a:ext cx="9239813" cy="55687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b="1" u="sng" dirty="0">
                <a:latin typeface="Letter-join No-Lead 8" panose="02000503000000020003" pitchFamily="50" charset="0"/>
              </a:rPr>
              <a:t>Maths</a:t>
            </a:r>
            <a:r>
              <a:rPr lang="en-GB" sz="1900" dirty="0">
                <a:latin typeface="Letter-join No-Lead 8" panose="02000503000000020003" pitchFamily="50" charset="0"/>
              </a:rPr>
              <a:t> 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In maths, children will continue to use the four operations with numbers up to a million and understand place value up to ten million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Children will independently begin to select the most efficient and appropriate method to solve calculations and word problems: mental, jottings, formal written methods 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Convert fluently between fractions, percentages and decimals to support calculating efficiently with these at speed. 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Convert and calculate with different units of measure including perimeter, area, volume, mass and capacity.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Complete multi step problems over multiple strands of the maths curriculum </a:t>
            </a:r>
          </a:p>
          <a:p>
            <a:pPr marL="0" indent="0">
              <a:buNone/>
            </a:pPr>
            <a:endParaRPr lang="en-GB" sz="1900" dirty="0">
              <a:latin typeface="Letter-join No-Lead 8" panose="02000503000000020003" pitchFamily="50" charset="0"/>
            </a:endParaRPr>
          </a:p>
          <a:p>
            <a:pPr marL="0" indent="0">
              <a:buNone/>
            </a:pPr>
            <a:r>
              <a:rPr lang="en-GB" sz="1900" b="1" u="sng" dirty="0">
                <a:latin typeface="Letter-join No-Lead 8" panose="02000503000000020003" pitchFamily="50" charset="0"/>
              </a:rPr>
              <a:t>Things you can do to help at home: 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Times table </a:t>
            </a:r>
            <a:r>
              <a:rPr lang="en-GB" sz="1900" dirty="0" err="1">
                <a:latin typeface="Letter-join No-Lead 8" panose="02000503000000020003" pitchFamily="50" charset="0"/>
              </a:rPr>
              <a:t>rockstars</a:t>
            </a:r>
            <a:r>
              <a:rPr lang="en-GB" sz="1900" dirty="0">
                <a:latin typeface="Letter-join No-Lead 8" panose="02000503000000020003" pitchFamily="50" charset="0"/>
              </a:rPr>
              <a:t> to increase fluency – especially with the division </a:t>
            </a:r>
          </a:p>
          <a:p>
            <a:r>
              <a:rPr lang="en-GB" sz="1900" dirty="0">
                <a:latin typeface="Letter-join No-Lead 8" panose="02000503000000020003" pitchFamily="50" charset="0"/>
              </a:rPr>
              <a:t>Practise converting between decimals, fractions and percentages to become fluent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26EC56-BC88-4B4F-ADED-5C5611120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4519" y="4753459"/>
            <a:ext cx="2934169" cy="118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98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773A3-1E09-EF5C-1B26-001CD6936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DCE5D-DCB8-63D8-F7A3-D5E2BE557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345" y="403887"/>
            <a:ext cx="9159230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Maths SATS papers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E040C-A533-A00A-0CB6-8D0B99DA3E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4346" y="1186789"/>
            <a:ext cx="9559280" cy="5267324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Letter-join No-Lead 8" panose="02000503000000020003" pitchFamily="50" charset="0"/>
              </a:rPr>
              <a:t>Pupils have three tests. </a:t>
            </a:r>
          </a:p>
          <a:p>
            <a:pPr marL="0" indent="0">
              <a:buNone/>
            </a:pPr>
            <a:r>
              <a:rPr lang="en-GB" sz="2000" b="1" u="sng" dirty="0">
                <a:latin typeface="Letter-join No-Lead 8" panose="02000503000000020003" pitchFamily="50" charset="0"/>
              </a:rPr>
              <a:t>Test 1 – arithmetic</a:t>
            </a:r>
            <a:r>
              <a:rPr lang="en-GB" sz="2000" dirty="0">
                <a:latin typeface="Letter-join No-Lead 8" panose="02000503000000020003" pitchFamily="50" charset="0"/>
              </a:rPr>
              <a:t>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Children have to answer 36 questions that are purely calculation based in 30 minutes. There are no word problems. </a:t>
            </a:r>
          </a:p>
          <a:p>
            <a:pPr marL="0" indent="0">
              <a:buNone/>
            </a:pPr>
            <a:r>
              <a:rPr lang="en-GB" sz="2000" dirty="0">
                <a:latin typeface="Letter-join No-Lead 8" panose="02000503000000020003" pitchFamily="50" charset="0"/>
              </a:rPr>
              <a:t> </a:t>
            </a:r>
          </a:p>
          <a:p>
            <a:pPr marL="0" indent="0">
              <a:buNone/>
            </a:pPr>
            <a:r>
              <a:rPr lang="en-GB" sz="2000" b="1" u="sng" dirty="0">
                <a:latin typeface="Letter-join No-Lead 8" panose="02000503000000020003" pitchFamily="50" charset="0"/>
              </a:rPr>
              <a:t>Test 2 and 3 – reasoning papers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Children have  two papers that have around 23 questions to solve in each. 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Each test is 40 minutes.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These test the other parts of the maths curriculum  - word problems, shape, measure and fractions.</a:t>
            </a:r>
          </a:p>
          <a:p>
            <a:r>
              <a:rPr lang="en-GB" sz="2000" dirty="0">
                <a:latin typeface="Letter-join No-Lead 8" panose="02000503000000020003" pitchFamily="50" charset="0"/>
              </a:rPr>
              <a:t>Children have to find the maths within the problems. </a:t>
            </a:r>
          </a:p>
        </p:txBody>
      </p:sp>
    </p:spTree>
    <p:extLst>
      <p:ext uri="{BB962C8B-B14F-4D97-AF65-F5344CB8AC3E}">
        <p14:creationId xmlns:p14="http://schemas.microsoft.com/office/powerpoint/2010/main" val="1353634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FE840DE-E97A-391D-E3C4-C2A186E16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70" y="116572"/>
            <a:ext cx="4436229" cy="21138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769BF3-6E94-F45B-51BD-BD6648157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70" y="2406048"/>
            <a:ext cx="4436229" cy="20459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096407-4C77-D38A-060E-D33A9C1BF4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7888" y="116572"/>
            <a:ext cx="4098342" cy="21138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BCF74A-3D3B-EB34-532F-330BDC423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70" y="4627611"/>
            <a:ext cx="4436228" cy="20892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CFC97A-5662-1248-71A0-B237090351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7888" y="2406048"/>
            <a:ext cx="4098342" cy="189797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042BD84-1B36-A69F-69E1-028FE3DAB5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0812" y="4663702"/>
            <a:ext cx="4155418" cy="21138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F5EFEDD-063B-F355-8806-E3CDF418BC7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15528" b="48744"/>
          <a:stretch>
            <a:fillRect/>
          </a:stretch>
        </p:blipFill>
        <p:spPr>
          <a:xfrm>
            <a:off x="5014761" y="5643511"/>
            <a:ext cx="2003735" cy="75195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283F4D-FDBB-B005-FFBE-D73DE63B4B5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5914" b="30824"/>
          <a:stretch>
            <a:fillRect/>
          </a:stretch>
        </p:blipFill>
        <p:spPr>
          <a:xfrm>
            <a:off x="5183074" y="4781574"/>
            <a:ext cx="1667108" cy="62604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DC31398-5D30-146A-00A7-9A589A9DC1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3074" y="3673824"/>
            <a:ext cx="1886213" cy="82879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21DB1C7-F840-BE9E-E380-5443166B94F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3074" y="2406048"/>
            <a:ext cx="1667108" cy="9050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73852A2-2750-E539-B0D4-43EF3F830D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2761" y="362863"/>
            <a:ext cx="2886478" cy="79068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E26DD51-B91E-D20C-B226-E3AA78A171C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57772" y="1250538"/>
            <a:ext cx="1600423" cy="85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7397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67043E-D68B-7188-BE74-C0FD24C62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7" y="25123"/>
            <a:ext cx="3881052" cy="38592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069E2F-758C-2AD8-3215-2E353FB90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43" y="4094856"/>
            <a:ext cx="2429214" cy="18004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3B7D6-250B-8454-F540-8382FD08E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1712" y="108563"/>
            <a:ext cx="3895988" cy="52921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622CC78-4632-B112-8BD2-102BB4C0D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6154" y="209245"/>
            <a:ext cx="3117196" cy="36751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A84B2C-69CD-8EEE-F8E7-ABB26EA3D3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0570" y="4035942"/>
            <a:ext cx="2852800" cy="27294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48B40D-8DDC-6A31-413A-F0180DBB89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3350" y="5476757"/>
            <a:ext cx="3681681" cy="1272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539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EE094-315B-682C-79F6-EEEC723F0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17" y="294210"/>
            <a:ext cx="8596668" cy="1320800"/>
          </a:xfrm>
        </p:spPr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Home Learning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FBE3EF-4D39-86D5-9275-FDE1C09C4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698" y="881149"/>
            <a:ext cx="11007986" cy="5682641"/>
          </a:xfrm>
        </p:spPr>
        <p:txBody>
          <a:bodyPr>
            <a:normAutofit lnSpcReduction="10000"/>
          </a:bodyPr>
          <a:lstStyle/>
          <a:p>
            <a:r>
              <a:rPr lang="en-GB" sz="2200" dirty="0">
                <a:latin typeface="Letter-join No-Lead 8" panose="02000503000000020003" pitchFamily="50" charset="0"/>
              </a:rPr>
              <a:t>School Home Learning: </a:t>
            </a:r>
          </a:p>
          <a:p>
            <a:pPr>
              <a:buFontTx/>
              <a:buChar char="-"/>
            </a:pPr>
            <a:r>
              <a:rPr lang="en-GB" sz="2200" dirty="0">
                <a:latin typeface="Letter-join No-Lead 8" panose="02000503000000020003" pitchFamily="50" charset="0"/>
              </a:rPr>
              <a:t>Reading </a:t>
            </a:r>
          </a:p>
          <a:p>
            <a:pPr>
              <a:buFontTx/>
              <a:buChar char="-"/>
            </a:pPr>
            <a:r>
              <a:rPr lang="en-GB" sz="2200" dirty="0">
                <a:latin typeface="Letter-join No-Lead 8" panose="02000503000000020003" pitchFamily="50" charset="0"/>
              </a:rPr>
              <a:t>Spellings </a:t>
            </a:r>
          </a:p>
          <a:p>
            <a:pPr>
              <a:buFontTx/>
              <a:buChar char="-"/>
            </a:pPr>
            <a:r>
              <a:rPr lang="en-GB" sz="2200" dirty="0">
                <a:latin typeface="Letter-join No-Lead 8" panose="02000503000000020003" pitchFamily="50" charset="0"/>
              </a:rPr>
              <a:t>Creative project </a:t>
            </a:r>
            <a:br>
              <a:rPr lang="en-GB" sz="2200" dirty="0">
                <a:latin typeface="Letter-join No-Lead 8" panose="02000503000000020003" pitchFamily="50" charset="0"/>
              </a:rPr>
            </a:br>
            <a:endParaRPr lang="en-GB" sz="2200" dirty="0">
              <a:latin typeface="Letter-join No-Lead 8" panose="02000503000000020003" pitchFamily="50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>
              <a:latin typeface="Letter-join No-Lead 8" panose="02000503000000020003" pitchFamily="50" charset="0"/>
            </a:endParaRPr>
          </a:p>
          <a:p>
            <a:pPr marL="0" indent="0">
              <a:buNone/>
            </a:pPr>
            <a:r>
              <a:rPr lang="en-GB" b="1" u="sng" dirty="0">
                <a:latin typeface="Letter-join No-Lead 8" panose="02000503000000020003" pitchFamily="50" charset="0"/>
              </a:rPr>
              <a:t>Additional Year 6 Home Learning from after October half-term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1 piece of Reading, 1 piece of GPS, 1 piece of Maths. Children need to complete two out of the three to earn extra play.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There will be support for 6M on Wednesdays and Fridays and for 6J on Tuesdays and Thursdays.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Children will also have the opportunity to complete extra TTRS and Oxford Reading Buddy on those days.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94EDFE-4125-3ED2-E961-6EAC1EE72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0975" y="216194"/>
            <a:ext cx="7920327" cy="432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45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1A88A-B26D-3E18-36EC-89F288FBB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385" y="159633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Letter-join Plus 8" panose="02000505000000020003" pitchFamily="50" charset="0"/>
              </a:rPr>
              <a:t>CGP targeted books to support at home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38F434-1545-EEEA-9474-4E45DACF4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7335">
            <a:off x="396991" y="1529501"/>
            <a:ext cx="2497699" cy="3361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987B8F-0AF0-70FD-A0F6-0AB28C8BB1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58690">
            <a:off x="3481477" y="1713546"/>
            <a:ext cx="2425500" cy="3430909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5E05AC4E-54BC-A979-9DA5-4A2A5CAF4263}"/>
              </a:ext>
            </a:extLst>
          </p:cNvPr>
          <p:cNvSpPr/>
          <p:nvPr/>
        </p:nvSpPr>
        <p:spPr>
          <a:xfrm>
            <a:off x="311881" y="5429515"/>
            <a:ext cx="5580184" cy="80889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Bundles from year 1 - 6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A22A71-D6C9-64D0-770B-90E340BA4157}"/>
              </a:ext>
            </a:extLst>
          </p:cNvPr>
          <p:cNvSpPr txBox="1"/>
          <p:nvPr/>
        </p:nvSpPr>
        <p:spPr>
          <a:xfrm>
            <a:off x="6398060" y="822414"/>
            <a:ext cx="55801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etter-join Plus 8" panose="02000505000000020003" pitchFamily="50" charset="0"/>
              </a:rPr>
              <a:t>If you wish, you can order a bundle of recommended targeted support guides at home. </a:t>
            </a:r>
          </a:p>
          <a:p>
            <a:endParaRPr lang="en-GB" sz="2400" dirty="0">
              <a:latin typeface="Letter-join Plus 8" panose="02000505000000020003" pitchFamily="50" charset="0"/>
            </a:endParaRPr>
          </a:p>
          <a:p>
            <a:r>
              <a:rPr lang="en-GB" sz="2400" dirty="0">
                <a:latin typeface="Letter-join Plus 8" panose="02000505000000020003" pitchFamily="50" charset="0"/>
              </a:rPr>
              <a:t>Each pack contains: 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Letter-join Plus 8" panose="02000505000000020003" pitchFamily="50" charset="0"/>
              </a:rPr>
              <a:t>Reading comprehension 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Letter-join Plus 8" panose="02000505000000020003" pitchFamily="50" charset="0"/>
              </a:rPr>
              <a:t>Grammar, punctuation and spelling 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Letter-join Plus 8" panose="02000505000000020003" pitchFamily="50" charset="0"/>
              </a:rPr>
              <a:t>Maths </a:t>
            </a:r>
          </a:p>
          <a:p>
            <a:pPr marL="285750" indent="-285750">
              <a:buFontTx/>
              <a:buChar char="-"/>
            </a:pPr>
            <a:endParaRPr lang="en-GB" sz="2400" dirty="0">
              <a:latin typeface="Letter-join Plus 8" panose="02000505000000020003" pitchFamily="50" charset="0"/>
            </a:endParaRPr>
          </a:p>
          <a:p>
            <a:r>
              <a:rPr lang="en-GB" sz="2400" dirty="0">
                <a:latin typeface="Letter-join Plus 8" panose="02000505000000020003" pitchFamily="50" charset="0"/>
              </a:rPr>
              <a:t>We will offer an arithmetic add on for year 6.</a:t>
            </a:r>
          </a:p>
          <a:p>
            <a:pPr marL="285750" indent="-285750">
              <a:buFontTx/>
              <a:buChar char="-"/>
            </a:pPr>
            <a:endParaRPr lang="en-GB" sz="2400" dirty="0">
              <a:latin typeface="Letter-join Plus 8" panose="02000505000000020003" pitchFamily="50" charset="0"/>
            </a:endParaRPr>
          </a:p>
          <a:p>
            <a:r>
              <a:rPr lang="en-GB" sz="2400" dirty="0">
                <a:latin typeface="Letter-join Plus 8" panose="02000505000000020003" pitchFamily="50" charset="0"/>
              </a:rPr>
              <a:t>If you order through the school, the bundles are cheaper. </a:t>
            </a:r>
          </a:p>
          <a:p>
            <a:endParaRPr lang="en-GB" sz="2400" dirty="0">
              <a:latin typeface="Letter-join Plus 8" panose="02000505000000020003" pitchFamily="50" charset="0"/>
            </a:endParaRPr>
          </a:p>
          <a:p>
            <a:r>
              <a:rPr lang="en-GB" sz="2400" dirty="0">
                <a:latin typeface="Letter-join Plus 8" panose="02000505000000020003" pitchFamily="50" charset="0"/>
              </a:rPr>
              <a:t>KS2 = instead of £15.65 : Springwood £7.75</a:t>
            </a:r>
          </a:p>
        </p:txBody>
      </p:sp>
    </p:spTree>
    <p:extLst>
      <p:ext uri="{BB962C8B-B14F-4D97-AF65-F5344CB8AC3E}">
        <p14:creationId xmlns:p14="http://schemas.microsoft.com/office/powerpoint/2010/main" val="1209255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CFC30-C963-BE46-3AA6-42E8C7817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Letter-join No-Lead 8" panose="02000503000000020003" pitchFamily="50" charset="0"/>
              </a:rPr>
              <a:t>Any questions </a:t>
            </a:r>
          </a:p>
        </p:txBody>
      </p:sp>
    </p:spTree>
    <p:extLst>
      <p:ext uri="{BB962C8B-B14F-4D97-AF65-F5344CB8AC3E}">
        <p14:creationId xmlns:p14="http://schemas.microsoft.com/office/powerpoint/2010/main" val="243898318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252621-AAB4-4BDE-A8F1-A651B6ACCA70}">
  <ds:schemaRefs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50a9a6e3-a2d9-47de-873a-7678799a3568"/>
    <ds:schemaRef ds:uri="6ff4603a-398c-4165-b1da-8c08ff1d4042"/>
    <ds:schemaRef ds:uri="http://purl.org/dc/elements/1.1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562425F-6843-4CE8-A583-7BEE5869FF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9CD69A-852E-4800-A0FB-3A14661047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461</TotalTime>
  <Words>1170</Words>
  <Application>Microsoft Office PowerPoint</Application>
  <PresentationFormat>Widescreen</PresentationFormat>
  <Paragraphs>114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Letter-join No-Lead 8</vt:lpstr>
      <vt:lpstr>Letter-join Plus 8</vt:lpstr>
      <vt:lpstr>Trebuchet MS</vt:lpstr>
      <vt:lpstr>Wingdings 3</vt:lpstr>
      <vt:lpstr>Facet</vt:lpstr>
      <vt:lpstr>Year 6 expectations </vt:lpstr>
      <vt:lpstr>What to expect in Year 6 </vt:lpstr>
      <vt:lpstr>SATS</vt:lpstr>
      <vt:lpstr>What will my child do in Year 6? </vt:lpstr>
      <vt:lpstr>Reading SATS paper</vt:lpstr>
      <vt:lpstr>PowerPoint Presentation</vt:lpstr>
      <vt:lpstr>What will my child do in Year 6? </vt:lpstr>
      <vt:lpstr>PowerPoint Presentation</vt:lpstr>
      <vt:lpstr>Year 5 and 6 spelling list </vt:lpstr>
      <vt:lpstr>Grammar, Spelling and punctuation SATS paper</vt:lpstr>
      <vt:lpstr>PowerPoint Presentation</vt:lpstr>
      <vt:lpstr>PowerPoint Presentation</vt:lpstr>
      <vt:lpstr>Writing assessment </vt:lpstr>
      <vt:lpstr>What will my child do in Year 6? </vt:lpstr>
      <vt:lpstr>Maths SATS papers</vt:lpstr>
      <vt:lpstr>PowerPoint Presentation</vt:lpstr>
      <vt:lpstr>PowerPoint Presentation</vt:lpstr>
      <vt:lpstr>Home Learning </vt:lpstr>
      <vt:lpstr>CGP targeted books to support at home </vt:lpstr>
      <vt:lpstr>Any questions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Claire Cook</dc:creator>
  <cp:lastModifiedBy>Elisabeth Jones</cp:lastModifiedBy>
  <cp:revision>10</cp:revision>
  <dcterms:created xsi:type="dcterms:W3CDTF">2021-11-15T18:47:17Z</dcterms:created>
  <dcterms:modified xsi:type="dcterms:W3CDTF">2026-09-29T10:35:01Z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Order">
    <vt:r8>8911400</vt:r8>
  </property>
  <property fmtid="{D5CDD505-2E9C-101B-9397-08002B2CF9AE}" pid="4" name="MediaServiceImageTags">
    <vt:lpwstr/>
  </property>
</Properties>
</file>