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4" r:id="rId6"/>
    <p:sldId id="263" r:id="rId7"/>
    <p:sldId id="265" r:id="rId8"/>
    <p:sldId id="26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623B6E-D3EE-477A-833B-B660A5AE33B7}" v="12" dt="2026-04-26T19:18:30.264"/>
    <p1510:client id="{2720F86B-6E0E-47F7-9CCD-600F36314D2C}" v="6" dt="2026-04-26T19:40:42.7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7D45C4F6-F8BD-4FB2-8BFD-6165C5C1085F}"/>
    <pc:docChg chg="undo custSel addSld delSld modSld addSection delSection">
      <pc:chgData name="Elisabeth Jones" userId="d871a531-438d-4e91-81ec-befa55583ca5" providerId="ADAL" clId="{7D45C4F6-F8BD-4FB2-8BFD-6165C5C1085F}" dt="2026-04-26T19:46:24.345" v="1306" actId="20577"/>
      <pc:docMkLst>
        <pc:docMk/>
      </pc:docMkLst>
      <pc:sldChg chg="modSp mod">
        <pc:chgData name="Elisabeth Jones" userId="d871a531-438d-4e91-81ec-befa55583ca5" providerId="ADAL" clId="{7D45C4F6-F8BD-4FB2-8BFD-6165C5C1085F}" dt="2026-04-26T19:31:23.625" v="518" actId="20577"/>
        <pc:sldMkLst>
          <pc:docMk/>
          <pc:sldMk cId="1672203047" sldId="256"/>
        </pc:sldMkLst>
        <pc:spChg chg="mod">
          <ac:chgData name="Elisabeth Jones" userId="d871a531-438d-4e91-81ec-befa55583ca5" providerId="ADAL" clId="{7D45C4F6-F8BD-4FB2-8BFD-6165C5C1085F}" dt="2026-04-26T19:31:23.625" v="518" actId="20577"/>
          <ac:spMkLst>
            <pc:docMk/>
            <pc:sldMk cId="1672203047" sldId="256"/>
            <ac:spMk id="2" creationId="{ACA763FE-B670-236C-75FF-80D356F3EED1}"/>
          </ac:spMkLst>
        </pc:spChg>
      </pc:sldChg>
      <pc:sldChg chg="addSp delSp modSp del mod">
        <pc:chgData name="Elisabeth Jones" userId="d871a531-438d-4e91-81ec-befa55583ca5" providerId="ADAL" clId="{7D45C4F6-F8BD-4FB2-8BFD-6165C5C1085F}" dt="2026-04-26T19:43:32.287" v="1033" actId="47"/>
        <pc:sldMkLst>
          <pc:docMk/>
          <pc:sldMk cId="1323417979" sldId="257"/>
        </pc:sldMkLst>
        <pc:spChg chg="mod">
          <ac:chgData name="Elisabeth Jones" userId="d871a531-438d-4e91-81ec-befa55583ca5" providerId="ADAL" clId="{7D45C4F6-F8BD-4FB2-8BFD-6165C5C1085F}" dt="2026-04-26T19:13:19.813" v="141" actId="14100"/>
          <ac:spMkLst>
            <pc:docMk/>
            <pc:sldMk cId="1323417979" sldId="257"/>
            <ac:spMk id="3" creationId="{3B096A07-43CF-6EC3-6CAF-D5EA90310927}"/>
          </ac:spMkLst>
        </pc:spChg>
        <pc:spChg chg="mod">
          <ac:chgData name="Elisabeth Jones" userId="d871a531-438d-4e91-81ec-befa55583ca5" providerId="ADAL" clId="{7D45C4F6-F8BD-4FB2-8BFD-6165C5C1085F}" dt="2026-04-26T19:13:01.368" v="117" actId="1076"/>
          <ac:spMkLst>
            <pc:docMk/>
            <pc:sldMk cId="1323417979" sldId="257"/>
            <ac:spMk id="4" creationId="{9F5CA3F1-A334-4FFA-4D61-A3495F3C7BF3}"/>
          </ac:spMkLst>
        </pc:spChg>
        <pc:picChg chg="del">
          <ac:chgData name="Elisabeth Jones" userId="d871a531-438d-4e91-81ec-befa55583ca5" providerId="ADAL" clId="{7D45C4F6-F8BD-4FB2-8BFD-6165C5C1085F}" dt="2026-04-26T19:11:36.593" v="4" actId="478"/>
          <ac:picMkLst>
            <pc:docMk/>
            <pc:sldMk cId="1323417979" sldId="257"/>
            <ac:picMk id="2" creationId="{AECADBC1-B9B4-CE7A-B4E3-4E6B29361E8D}"/>
          </ac:picMkLst>
        </pc:picChg>
        <pc:picChg chg="add mod modCrop">
          <ac:chgData name="Elisabeth Jones" userId="d871a531-438d-4e91-81ec-befa55583ca5" providerId="ADAL" clId="{7D45C4F6-F8BD-4FB2-8BFD-6165C5C1085F}" dt="2026-04-26T19:12:37.049" v="111" actId="14100"/>
          <ac:picMkLst>
            <pc:docMk/>
            <pc:sldMk cId="1323417979" sldId="257"/>
            <ac:picMk id="5" creationId="{AC3B59EE-D665-E7D8-6BC2-912DBD4263A4}"/>
          </ac:picMkLst>
        </pc:picChg>
      </pc:sldChg>
      <pc:sldChg chg="del">
        <pc:chgData name="Elisabeth Jones" userId="d871a531-438d-4e91-81ec-befa55583ca5" providerId="ADAL" clId="{7D45C4F6-F8BD-4FB2-8BFD-6165C5C1085F}" dt="2026-04-26T19:14:38.058" v="276" actId="47"/>
        <pc:sldMkLst>
          <pc:docMk/>
          <pc:sldMk cId="3007866295" sldId="258"/>
        </pc:sldMkLst>
      </pc:sldChg>
      <pc:sldChg chg="del">
        <pc:chgData name="Elisabeth Jones" userId="d871a531-438d-4e91-81ec-befa55583ca5" providerId="ADAL" clId="{7D45C4F6-F8BD-4FB2-8BFD-6165C5C1085F}" dt="2026-04-26T19:14:40.442" v="277" actId="47"/>
        <pc:sldMkLst>
          <pc:docMk/>
          <pc:sldMk cId="3539300365" sldId="259"/>
        </pc:sldMkLst>
      </pc:sldChg>
      <pc:sldChg chg="modSp add del mod">
        <pc:chgData name="Elisabeth Jones" userId="d871a531-438d-4e91-81ec-befa55583ca5" providerId="ADAL" clId="{7D45C4F6-F8BD-4FB2-8BFD-6165C5C1085F}" dt="2026-04-26T19:43:33.762" v="1034" actId="47"/>
        <pc:sldMkLst>
          <pc:docMk/>
          <pc:sldMk cId="2712730430" sldId="260"/>
        </pc:sldMkLst>
        <pc:spChg chg="mod">
          <ac:chgData name="Elisabeth Jones" userId="d871a531-438d-4e91-81ec-befa55583ca5" providerId="ADAL" clId="{7D45C4F6-F8BD-4FB2-8BFD-6165C5C1085F}" dt="2026-04-26T19:14:28.902" v="273" actId="1076"/>
          <ac:spMkLst>
            <pc:docMk/>
            <pc:sldMk cId="2712730430" sldId="260"/>
            <ac:spMk id="3" creationId="{2410F765-7322-D64F-082E-BAA8703FA0DB}"/>
          </ac:spMkLst>
        </pc:spChg>
        <pc:spChg chg="mod">
          <ac:chgData name="Elisabeth Jones" userId="d871a531-438d-4e91-81ec-befa55583ca5" providerId="ADAL" clId="{7D45C4F6-F8BD-4FB2-8BFD-6165C5C1085F}" dt="2026-04-26T19:14:24.099" v="272" actId="20577"/>
          <ac:spMkLst>
            <pc:docMk/>
            <pc:sldMk cId="2712730430" sldId="260"/>
            <ac:spMk id="4" creationId="{2CA9CBE9-66AA-E50E-D647-74017BC69AF7}"/>
          </ac:spMkLst>
        </pc:spChg>
        <pc:picChg chg="mod">
          <ac:chgData name="Elisabeth Jones" userId="d871a531-438d-4e91-81ec-befa55583ca5" providerId="ADAL" clId="{7D45C4F6-F8BD-4FB2-8BFD-6165C5C1085F}" dt="2026-04-26T19:14:31.760" v="274" actId="1076"/>
          <ac:picMkLst>
            <pc:docMk/>
            <pc:sldMk cId="2712730430" sldId="260"/>
            <ac:picMk id="5" creationId="{727E2CD9-8442-80AF-AE77-6D7C791BDF64}"/>
          </ac:picMkLst>
        </pc:picChg>
      </pc:sldChg>
      <pc:sldChg chg="modSp add del mod">
        <pc:chgData name="Elisabeth Jones" userId="d871a531-438d-4e91-81ec-befa55583ca5" providerId="ADAL" clId="{7D45C4F6-F8BD-4FB2-8BFD-6165C5C1085F}" dt="2026-04-26T19:43:36.541" v="1035" actId="47"/>
        <pc:sldMkLst>
          <pc:docMk/>
          <pc:sldMk cId="4292374952" sldId="261"/>
        </pc:sldMkLst>
        <pc:spChg chg="mod">
          <ac:chgData name="Elisabeth Jones" userId="d871a531-438d-4e91-81ec-befa55583ca5" providerId="ADAL" clId="{7D45C4F6-F8BD-4FB2-8BFD-6165C5C1085F}" dt="2026-04-26T19:15:12.494" v="345" actId="20577"/>
          <ac:spMkLst>
            <pc:docMk/>
            <pc:sldMk cId="4292374952" sldId="261"/>
            <ac:spMk id="3" creationId="{8220CFD4-C42B-7F02-0794-85F1E1478C45}"/>
          </ac:spMkLst>
        </pc:spChg>
      </pc:sldChg>
      <pc:sldChg chg="addSp modSp new del mod">
        <pc:chgData name="Elisabeth Jones" userId="d871a531-438d-4e91-81ec-befa55583ca5" providerId="ADAL" clId="{7D45C4F6-F8BD-4FB2-8BFD-6165C5C1085F}" dt="2026-04-26T19:43:37.969" v="1036" actId="47"/>
        <pc:sldMkLst>
          <pc:docMk/>
          <pc:sldMk cId="1395616889" sldId="262"/>
        </pc:sldMkLst>
        <pc:spChg chg="add mod">
          <ac:chgData name="Elisabeth Jones" userId="d871a531-438d-4e91-81ec-befa55583ca5" providerId="ADAL" clId="{7D45C4F6-F8BD-4FB2-8BFD-6165C5C1085F}" dt="2026-04-26T19:18:26.057" v="512" actId="404"/>
          <ac:spMkLst>
            <pc:docMk/>
            <pc:sldMk cId="1395616889" sldId="262"/>
            <ac:spMk id="2" creationId="{2A121CBD-3347-5488-C282-436A42289A09}"/>
          </ac:spMkLst>
        </pc:spChg>
        <pc:picChg chg="add mod">
          <ac:chgData name="Elisabeth Jones" userId="d871a531-438d-4e91-81ec-befa55583ca5" providerId="ADAL" clId="{7D45C4F6-F8BD-4FB2-8BFD-6165C5C1085F}" dt="2026-04-26T19:15:47.432" v="349" actId="14100"/>
          <ac:picMkLst>
            <pc:docMk/>
            <pc:sldMk cId="1395616889" sldId="262"/>
            <ac:picMk id="1026" creationId="{12D08416-DBA1-E70A-CD1F-5BBA630BD26F}"/>
          </ac:picMkLst>
        </pc:picChg>
        <pc:picChg chg="add mod">
          <ac:chgData name="Elisabeth Jones" userId="d871a531-438d-4e91-81ec-befa55583ca5" providerId="ADAL" clId="{7D45C4F6-F8BD-4FB2-8BFD-6165C5C1085F}" dt="2026-04-26T19:18:30.264" v="514" actId="1076"/>
          <ac:picMkLst>
            <pc:docMk/>
            <pc:sldMk cId="1395616889" sldId="262"/>
            <ac:picMk id="1028" creationId="{9680C7FD-CB5F-F3B7-8BEC-F281E6B0E049}"/>
          </ac:picMkLst>
        </pc:picChg>
      </pc:sldChg>
      <pc:sldChg chg="addSp delSp modSp new mod">
        <pc:chgData name="Elisabeth Jones" userId="d871a531-438d-4e91-81ec-befa55583ca5" providerId="ADAL" clId="{7D45C4F6-F8BD-4FB2-8BFD-6165C5C1085F}" dt="2026-04-26T19:37:45.343" v="571" actId="20577"/>
        <pc:sldMkLst>
          <pc:docMk/>
          <pc:sldMk cId="1731590702" sldId="263"/>
        </pc:sldMkLst>
        <pc:spChg chg="mod">
          <ac:chgData name="Elisabeth Jones" userId="d871a531-438d-4e91-81ec-befa55583ca5" providerId="ADAL" clId="{7D45C4F6-F8BD-4FB2-8BFD-6165C5C1085F}" dt="2026-04-26T19:37:45.343" v="571" actId="20577"/>
          <ac:spMkLst>
            <pc:docMk/>
            <pc:sldMk cId="1731590702" sldId="263"/>
            <ac:spMk id="2" creationId="{301CB362-2F36-5EB6-DC64-73D4C9F6F6F5}"/>
          </ac:spMkLst>
        </pc:spChg>
        <pc:spChg chg="del">
          <ac:chgData name="Elisabeth Jones" userId="d871a531-438d-4e91-81ec-befa55583ca5" providerId="ADAL" clId="{7D45C4F6-F8BD-4FB2-8BFD-6165C5C1085F}" dt="2026-04-26T19:36:22.640" v="528" actId="22"/>
          <ac:spMkLst>
            <pc:docMk/>
            <pc:sldMk cId="1731590702" sldId="263"/>
            <ac:spMk id="3" creationId="{A81136EF-9B13-26C2-6356-FE5957CC7699}"/>
          </ac:spMkLst>
        </pc:spChg>
        <pc:spChg chg="add">
          <ac:chgData name="Elisabeth Jones" userId="d871a531-438d-4e91-81ec-befa55583ca5" providerId="ADAL" clId="{7D45C4F6-F8BD-4FB2-8BFD-6165C5C1085F}" dt="2026-04-26T19:33:02.468" v="520"/>
          <ac:spMkLst>
            <pc:docMk/>
            <pc:sldMk cId="1731590702" sldId="263"/>
            <ac:spMk id="4" creationId="{1CA81A85-8362-EC68-F123-A078DB412080}"/>
          </ac:spMkLst>
        </pc:spChg>
        <pc:picChg chg="add mod">
          <ac:chgData name="Elisabeth Jones" userId="d871a531-438d-4e91-81ec-befa55583ca5" providerId="ADAL" clId="{7D45C4F6-F8BD-4FB2-8BFD-6165C5C1085F}" dt="2026-04-26T19:33:20.637" v="523" actId="14100"/>
          <ac:picMkLst>
            <pc:docMk/>
            <pc:sldMk cId="1731590702" sldId="263"/>
            <ac:picMk id="6" creationId="{2FA9A18A-956B-4CF7-F6AE-D994106E37BD}"/>
          </ac:picMkLst>
        </pc:picChg>
        <pc:picChg chg="add mod">
          <ac:chgData name="Elisabeth Jones" userId="d871a531-438d-4e91-81ec-befa55583ca5" providerId="ADAL" clId="{7D45C4F6-F8BD-4FB2-8BFD-6165C5C1085F}" dt="2026-04-26T19:34:55.840" v="527" actId="14100"/>
          <ac:picMkLst>
            <pc:docMk/>
            <pc:sldMk cId="1731590702" sldId="263"/>
            <ac:picMk id="8" creationId="{04C1F5BD-08DA-CC1F-FDDC-25B5FA8F66F0}"/>
          </ac:picMkLst>
        </pc:picChg>
        <pc:picChg chg="add mod ord">
          <ac:chgData name="Elisabeth Jones" userId="d871a531-438d-4e91-81ec-befa55583ca5" providerId="ADAL" clId="{7D45C4F6-F8BD-4FB2-8BFD-6165C5C1085F}" dt="2026-04-26T19:36:32.940" v="531" actId="1076"/>
          <ac:picMkLst>
            <pc:docMk/>
            <pc:sldMk cId="1731590702" sldId="263"/>
            <ac:picMk id="10" creationId="{8323F919-7D7C-2118-4579-1CE050FB832E}"/>
          </ac:picMkLst>
        </pc:picChg>
        <pc:picChg chg="add mod">
          <ac:chgData name="Elisabeth Jones" userId="d871a531-438d-4e91-81ec-befa55583ca5" providerId="ADAL" clId="{7D45C4F6-F8BD-4FB2-8BFD-6165C5C1085F}" dt="2026-04-26T19:37:27.294" v="533" actId="1076"/>
          <ac:picMkLst>
            <pc:docMk/>
            <pc:sldMk cId="1731590702" sldId="263"/>
            <ac:picMk id="12" creationId="{F9CF2FB8-4568-1C87-548C-CD2AC6952825}"/>
          </ac:picMkLst>
        </pc:picChg>
      </pc:sldChg>
      <pc:sldChg chg="addSp modSp new mod">
        <pc:chgData name="Elisabeth Jones" userId="d871a531-438d-4e91-81ec-befa55583ca5" providerId="ADAL" clId="{7D45C4F6-F8BD-4FB2-8BFD-6165C5C1085F}" dt="2026-04-26T19:39:07.790" v="737" actId="1076"/>
        <pc:sldMkLst>
          <pc:docMk/>
          <pc:sldMk cId="3274788621" sldId="264"/>
        </pc:sldMkLst>
        <pc:spChg chg="mod">
          <ac:chgData name="Elisabeth Jones" userId="d871a531-438d-4e91-81ec-befa55583ca5" providerId="ADAL" clId="{7D45C4F6-F8BD-4FB2-8BFD-6165C5C1085F}" dt="2026-04-26T19:38:06.714" v="608" actId="20577"/>
          <ac:spMkLst>
            <pc:docMk/>
            <pc:sldMk cId="3274788621" sldId="264"/>
            <ac:spMk id="2" creationId="{6B6B5475-91BE-AAFE-2EE5-5493959C4F35}"/>
          </ac:spMkLst>
        </pc:spChg>
        <pc:spChg chg="mod">
          <ac:chgData name="Elisabeth Jones" userId="d871a531-438d-4e91-81ec-befa55583ca5" providerId="ADAL" clId="{7D45C4F6-F8BD-4FB2-8BFD-6165C5C1085F}" dt="2026-04-26T19:38:44.487" v="695" actId="14100"/>
          <ac:spMkLst>
            <pc:docMk/>
            <pc:sldMk cId="3274788621" sldId="264"/>
            <ac:spMk id="3" creationId="{EA76E3B8-BFD1-2701-22A4-DB7110EB8642}"/>
          </ac:spMkLst>
        </pc:spChg>
        <pc:spChg chg="add mod">
          <ac:chgData name="Elisabeth Jones" userId="d871a531-438d-4e91-81ec-befa55583ca5" providerId="ADAL" clId="{7D45C4F6-F8BD-4FB2-8BFD-6165C5C1085F}" dt="2026-04-26T19:39:07.790" v="737" actId="1076"/>
          <ac:spMkLst>
            <pc:docMk/>
            <pc:sldMk cId="3274788621" sldId="264"/>
            <ac:spMk id="4" creationId="{6AAA030D-6CAD-C0C1-70C6-6877A2B54A38}"/>
          </ac:spMkLst>
        </pc:spChg>
      </pc:sldChg>
      <pc:sldChg chg="addSp delSp modSp new mod">
        <pc:chgData name="Elisabeth Jones" userId="d871a531-438d-4e91-81ec-befa55583ca5" providerId="ADAL" clId="{7D45C4F6-F8BD-4FB2-8BFD-6165C5C1085F}" dt="2026-04-26T19:43:42.445" v="1037" actId="1076"/>
        <pc:sldMkLst>
          <pc:docMk/>
          <pc:sldMk cId="4083866774" sldId="265"/>
        </pc:sldMkLst>
        <pc:spChg chg="del mod">
          <ac:chgData name="Elisabeth Jones" userId="d871a531-438d-4e91-81ec-befa55583ca5" providerId="ADAL" clId="{7D45C4F6-F8BD-4FB2-8BFD-6165C5C1085F}" dt="2026-04-26T19:40:36.522" v="741" actId="478"/>
          <ac:spMkLst>
            <pc:docMk/>
            <pc:sldMk cId="4083866774" sldId="265"/>
            <ac:spMk id="2" creationId="{6231305C-8E52-645F-9603-9112561B57C1}"/>
          </ac:spMkLst>
        </pc:spChg>
        <pc:spChg chg="mod">
          <ac:chgData name="Elisabeth Jones" userId="d871a531-438d-4e91-81ec-befa55583ca5" providerId="ADAL" clId="{7D45C4F6-F8BD-4FB2-8BFD-6165C5C1085F}" dt="2026-04-26T19:43:42.445" v="1037" actId="1076"/>
          <ac:spMkLst>
            <pc:docMk/>
            <pc:sldMk cId="4083866774" sldId="265"/>
            <ac:spMk id="3" creationId="{C30780FC-4B07-8A12-771B-0819E16A87CE}"/>
          </ac:spMkLst>
        </pc:spChg>
        <pc:picChg chg="add mod">
          <ac:chgData name="Elisabeth Jones" userId="d871a531-438d-4e91-81ec-befa55583ca5" providerId="ADAL" clId="{7D45C4F6-F8BD-4FB2-8BFD-6165C5C1085F}" dt="2026-04-26T19:40:42.754" v="744" actId="1076"/>
          <ac:picMkLst>
            <pc:docMk/>
            <pc:sldMk cId="4083866774" sldId="265"/>
            <ac:picMk id="2050" creationId="{6DC13DBC-F78C-C54C-ABA6-AE2A48ADA700}"/>
          </ac:picMkLst>
        </pc:picChg>
      </pc:sldChg>
      <pc:sldChg chg="delSp modSp new mod">
        <pc:chgData name="Elisabeth Jones" userId="d871a531-438d-4e91-81ec-befa55583ca5" providerId="ADAL" clId="{7D45C4F6-F8BD-4FB2-8BFD-6165C5C1085F}" dt="2026-04-26T19:46:24.345" v="1306" actId="20577"/>
        <pc:sldMkLst>
          <pc:docMk/>
          <pc:sldMk cId="4157158474" sldId="266"/>
        </pc:sldMkLst>
        <pc:spChg chg="del">
          <ac:chgData name="Elisabeth Jones" userId="d871a531-438d-4e91-81ec-befa55583ca5" providerId="ADAL" clId="{7D45C4F6-F8BD-4FB2-8BFD-6165C5C1085F}" dt="2026-04-26T19:44:13.104" v="1039" actId="478"/>
          <ac:spMkLst>
            <pc:docMk/>
            <pc:sldMk cId="4157158474" sldId="266"/>
            <ac:spMk id="2" creationId="{BFBF2506-4CD1-1A73-0296-472782AC335F}"/>
          </ac:spMkLst>
        </pc:spChg>
        <pc:spChg chg="mod">
          <ac:chgData name="Elisabeth Jones" userId="d871a531-438d-4e91-81ec-befa55583ca5" providerId="ADAL" clId="{7D45C4F6-F8BD-4FB2-8BFD-6165C5C1085F}" dt="2026-04-26T19:46:24.345" v="1306" actId="20577"/>
          <ac:spMkLst>
            <pc:docMk/>
            <pc:sldMk cId="4157158474" sldId="266"/>
            <ac:spMk id="3" creationId="{147A6704-B45C-0B54-A962-33773F600C8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9C8AF-E061-BF71-BEB3-62363B0D4C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E94755-F7A1-E2EA-1A1A-B59FDDE426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73F5A2-981D-66B5-143F-499CC630C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26/04/2026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15D894-016A-01C0-A85F-48372C777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D70CCC-3B10-E60C-B5FE-095AFDA65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0866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53146-E03D-EA9A-54D1-EC2D166EA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FC85DA-9837-3A46-A8D8-6D8915FBCE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53C961-C61F-640F-FD22-C4C636910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26/04/2026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5CC82E-B572-25B1-0E1D-03DDEAF46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86506F-4206-FED2-D59A-F793990B6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2031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CD375-7DA6-F29E-0320-7399D9853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8C47F9-7303-DD3E-8B15-4E581844FA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964D74-4ABA-61A2-A5A6-D5E62D346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26/04/2026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A2960B-5A21-28E2-4141-9770D205F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63D3A4-1CEC-2970-9FC6-9865802BF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233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1C8C7-774A-3AD4-A6AE-8E7E7A91C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735A0-0626-80BA-70B8-1D083AC0C1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158A01-62D4-7B86-8583-38D7A49ED2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B1652D-200D-1CA5-A5C9-5EDEB82EC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26/04/2026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E333C1-D743-22AD-AAD2-D1372AF2A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24D491-9F8D-FDB0-BBAB-9971DFE82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9505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3F46B-A278-FFB9-6D44-B22DEBB7E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DE8DD6-DDC9-D536-8B99-32024DA509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FFE50D-B9A4-ECE7-2D38-D1599F1204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6E7AC3-B07B-9A5C-26C7-4B80ABC8F2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FABD1E-D40B-E1CE-FB7D-6F91782D4E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7BD2354-F666-9D3E-26B9-B2D03FB5A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26/04/2026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F62019-E160-96F7-03E2-B7EFB05B5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88FFF8-3944-1DA3-DB10-69BD35AD5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484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4725F-5734-CA63-1889-CBB6D5ADD3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C6B186-151D-4172-8D4E-16C6FE2D7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26/04/2026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D9D0F7-8D6F-68C5-8559-090D41378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299A2A-3752-2D42-DC73-AE165CCFC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2155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E7920B-6AAF-4836-AADA-4EB40CFE2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26/04/2026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4D22484-B64D-01D5-D1ED-4A7CC0E76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7B3603-3082-13DB-4836-F65BA8A93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9698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5E639-19ED-7412-3F94-22B1DE6AF1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5F9DF8-E789-4A7A-2B68-EA26BC182F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6A8F5C-11FC-614F-B626-B3B7AB68A0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4F714C-BC65-553E-2E63-1FCAF5A4AC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26/04/2026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4B1096-F4C7-5A9E-5D5C-F6BC22900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D2F270-5059-585E-D639-3AD0354C5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414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C730F7-C3B8-6FDC-1657-3F65D2751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ABEF97-F88C-D275-1E15-BFE6688895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17F6D1-3C1D-72A4-DB17-66EB90BCA6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942B08-BE24-99F8-0D13-9493DCDD8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26/04/2026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A655EE-FA58-58DE-E046-990C36B82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F34459-65FD-DCDB-EBBC-694A71C2B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4653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F1784-C943-EDD0-05DE-E31D3C929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2857F-EC60-19CC-2C4E-0FAFF57966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F32AF6-5D31-CB07-9435-8DC378E7B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26/04/2026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04033-ADF5-573B-3EAD-49706064B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33D37D-D901-B677-5AC6-432641657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0256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8B69A11-3290-E4B2-5405-F84773E750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D4BE14-6891-0688-7081-084B534B6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B6B21A-E65D-5841-4EAD-AC26DB4CA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26/04/2026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DD3A80-30B2-DFC6-C872-C704B44F7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41DEDD-7F5F-F18E-CD46-3963463BC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3085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339DE0-0298-2457-5B4E-EE0DEEA2B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5AEF5E-B444-8E22-A36A-2C90D2EF3A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C47BF7-AED7-D2B8-71AF-98CCFE4751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28D2E27-1D1F-4C5A-8722-59C52FC550CA}" type="datetimeFigureOut">
              <a:rPr lang="en-GB" smtClean="0"/>
              <a:t>26/04/2026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902DB1-12BC-796E-E8C6-432252DA49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493AD8-CE9A-2E90-F99C-F3EF454F75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738998-2B2A-4A9D-B47C-786EB191307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38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763FE-B670-236C-75FF-80D356F3EE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Reasoning – Mass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6A012B-8F6C-FF94-C060-74B11766843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2203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6B5475-91BE-AAFE-2EE5-5493959C4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Remember our key measure facts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76E3B8-BFD1-2701-22A4-DB7110EB86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991" y="1690688"/>
            <a:ext cx="3301721" cy="504170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200" dirty="0"/>
              <a:t>100cm = 1m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10mm = 1cm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1000m = 1km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1000g = 1kg </a:t>
            </a:r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GB" sz="3200" dirty="0"/>
              <a:t>1000ml = 1L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AA030D-6CAD-C0C1-70C6-6877A2B54A38}"/>
              </a:ext>
            </a:extLst>
          </p:cNvPr>
          <p:cNvSpPr txBox="1"/>
          <p:nvPr/>
        </p:nvSpPr>
        <p:spPr>
          <a:xfrm>
            <a:off x="6096000" y="2643689"/>
            <a:ext cx="5104562" cy="1323439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</a:rPr>
              <a:t>Which one is to do with mass?</a:t>
            </a:r>
          </a:p>
        </p:txBody>
      </p:sp>
    </p:spTree>
    <p:extLst>
      <p:ext uri="{BB962C8B-B14F-4D97-AF65-F5344CB8AC3E}">
        <p14:creationId xmlns:p14="http://schemas.microsoft.com/office/powerpoint/2010/main" val="32747886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1CB362-2F36-5EB6-DC64-73D4C9F6F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the scale going up in?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8323F919-7D7C-2118-4579-1CE050FB83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02576" y="1825624"/>
            <a:ext cx="3085108" cy="31715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FA9A18A-956B-4CF7-F6AE-D994106E37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825624"/>
            <a:ext cx="3055374" cy="295132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4C1F5BD-08DA-CC1F-FDDC-25B5FA8F66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6060" y="1825624"/>
            <a:ext cx="4576006" cy="2458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9CF2FB8-4568-1C87-548C-CD2AC69528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9861" y="4508157"/>
            <a:ext cx="4496427" cy="2162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5907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0780FC-4B07-8A12-771B-0819E16A87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288" y="793966"/>
            <a:ext cx="10489642" cy="55640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/>
              <a:t>Sam is baking a cake. </a:t>
            </a:r>
            <a:br>
              <a:rPr lang="en-GB" sz="4000" dirty="0"/>
            </a:br>
            <a:endParaRPr lang="en-GB" sz="4000" dirty="0"/>
          </a:p>
          <a:p>
            <a:pPr marL="0" indent="0">
              <a:buNone/>
            </a:pPr>
            <a:r>
              <a:rPr lang="en-GB" sz="4000" dirty="0"/>
              <a:t>When he has mixed all the </a:t>
            </a:r>
          </a:p>
          <a:p>
            <a:pPr marL="0" indent="0">
              <a:buNone/>
            </a:pPr>
            <a:r>
              <a:rPr lang="en-GB" sz="4000" dirty="0"/>
              <a:t>ingredients, it weighs the amount </a:t>
            </a:r>
          </a:p>
          <a:p>
            <a:pPr marL="0" indent="0">
              <a:buNone/>
            </a:pPr>
            <a:r>
              <a:rPr lang="en-GB" sz="4000" dirty="0"/>
              <a:t>on the scale. </a:t>
            </a:r>
          </a:p>
          <a:p>
            <a:pPr marL="0" indent="0">
              <a:buNone/>
            </a:pPr>
            <a:br>
              <a:rPr lang="en-GB" sz="4000" dirty="0"/>
            </a:br>
            <a:r>
              <a:rPr lang="en-GB" sz="4000" dirty="0"/>
              <a:t>He used 1500g of flour and 750g of sugar. </a:t>
            </a:r>
            <a:br>
              <a:rPr lang="en-GB" sz="4000" dirty="0"/>
            </a:br>
            <a:r>
              <a:rPr lang="en-GB" sz="4000" dirty="0"/>
              <a:t>How much butter did he use?</a:t>
            </a:r>
          </a:p>
        </p:txBody>
      </p:sp>
      <p:pic>
        <p:nvPicPr>
          <p:cNvPr id="2050" name="Picture 2" descr="READING SCALES">
            <a:extLst>
              <a:ext uri="{FF2B5EF4-FFF2-40B4-BE49-F238E27FC236}">
                <a16:creationId xmlns:a16="http://schemas.microsoft.com/office/drawing/2014/main" id="{6DC13DBC-F78C-C54C-ABA6-AE2A48ADA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6336" y="500020"/>
            <a:ext cx="3548376" cy="3501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8667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7A6704-B45C-0B54-A962-33773F600C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210" y="482321"/>
            <a:ext cx="11169580" cy="558411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/>
              <a:t>James, Vicky and Albie are going on holiday. </a:t>
            </a:r>
          </a:p>
          <a:p>
            <a:pPr marL="0" indent="0">
              <a:buNone/>
            </a:pPr>
            <a:r>
              <a:rPr lang="en-GB" sz="4000" dirty="0"/>
              <a:t>Their luggage must total 27kg. They have 3 cases.</a:t>
            </a:r>
          </a:p>
          <a:p>
            <a:pPr marL="0" indent="0">
              <a:buNone/>
            </a:pPr>
            <a:r>
              <a:rPr lang="en-GB" sz="4000" dirty="0"/>
              <a:t>James’ suitcase weighs 12.45kg.</a:t>
            </a:r>
          </a:p>
          <a:p>
            <a:pPr marL="0" indent="0">
              <a:buNone/>
            </a:pPr>
            <a:r>
              <a:rPr lang="en-GB" sz="4000" dirty="0"/>
              <a:t>Vicky’s suitcase </a:t>
            </a:r>
            <a:r>
              <a:rPr lang="en-GB" sz="4000"/>
              <a:t>weighs 10670g</a:t>
            </a:r>
            <a:r>
              <a:rPr lang="en-GB" sz="4000" dirty="0"/>
              <a:t>. </a:t>
            </a:r>
          </a:p>
          <a:p>
            <a:pPr marL="0" indent="0">
              <a:buNone/>
            </a:pPr>
            <a:endParaRPr lang="en-GB" sz="4000" dirty="0"/>
          </a:p>
          <a:p>
            <a:pPr marL="0" indent="0">
              <a:buNone/>
            </a:pPr>
            <a:r>
              <a:rPr lang="en-GB" sz="4000" dirty="0"/>
              <a:t>How much does Albie’s case weigh?</a:t>
            </a:r>
          </a:p>
        </p:txBody>
      </p:sp>
    </p:spTree>
    <p:extLst>
      <p:ext uri="{BB962C8B-B14F-4D97-AF65-F5344CB8AC3E}">
        <p14:creationId xmlns:p14="http://schemas.microsoft.com/office/powerpoint/2010/main" val="41571584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6596874-7218-4FB4-8AA2-B5122B0DFD5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5A78EC5-58C0-472E-A34C-ABDE7ECC92D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245E0EE-4714-48FC-A6A3-364373300F4F}">
  <ds:schemaRefs>
    <ds:schemaRef ds:uri="http://purl.org/dc/terms/"/>
    <ds:schemaRef ds:uri="http://www.w3.org/XML/1998/namespace"/>
    <ds:schemaRef ds:uri="50a9a6e3-a2d9-47de-873a-7678799a3568"/>
    <ds:schemaRef ds:uri="6ff4603a-398c-4165-b1da-8c08ff1d4042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120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Reasoning – Mass</vt:lpstr>
      <vt:lpstr>Remember our key measure facts</vt:lpstr>
      <vt:lpstr>What is the scale going up in?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1</cp:revision>
  <dcterms:created xsi:type="dcterms:W3CDTF">2026-02-26T08:58:04Z</dcterms:created>
  <dcterms:modified xsi:type="dcterms:W3CDTF">2026-04-26T19:46:33Z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