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6" r:id="rId5"/>
    <p:sldId id="257" r:id="rId6"/>
    <p:sldId id="301" r:id="rId7"/>
    <p:sldId id="303" r:id="rId8"/>
    <p:sldId id="302" r:id="rId9"/>
    <p:sldId id="295" r:id="rId10"/>
    <p:sldId id="283" r:id="rId11"/>
    <p:sldId id="284" r:id="rId12"/>
    <p:sldId id="299" r:id="rId13"/>
    <p:sldId id="285" r:id="rId14"/>
    <p:sldId id="300" r:id="rId15"/>
    <p:sldId id="25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2805A4-832A-443C-B2D9-CBFEB625D2F8}" v="583" dt="2026-04-14T10:27:05.578"/>
    <p1510:client id="{AA37E0B0-66C2-49E9-94E1-9FBB4E7E528B}" v="431" dt="2026-04-14T11:00:11.2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">
      <pc:chgData name="Elisabeth Jones" userId="d871a531-438d-4e91-81ec-befa55583ca5" providerId="ADAL" clId="{B9B676CA-4031-44C8-8AA8-8D8C41A72080}" dt="2026-04-14T11:00:11.245" v="2859" actId="20577"/>
      <pc:docMkLst>
        <pc:docMk/>
      </pc:docMkLst>
      <pc:sldChg chg="addSp delSp modSp mod">
        <pc:chgData name="Elisabeth Jones" userId="d871a531-438d-4e91-81ec-befa55583ca5" providerId="ADAL" clId="{B9B676CA-4031-44C8-8AA8-8D8C41A72080}" dt="2026-04-14T10:42:57.871" v="1951" actId="1076"/>
        <pc:sldMkLst>
          <pc:docMk/>
          <pc:sldMk cId="4264571299" sldId="256"/>
        </pc:sldMkLst>
        <pc:spChg chg="mod">
          <ac:chgData name="Elisabeth Jones" userId="d871a531-438d-4e91-81ec-befa55583ca5" providerId="ADAL" clId="{B9B676CA-4031-44C8-8AA8-8D8C41A72080}" dt="2026-04-14T10:42:56.391" v="1950" actId="1076"/>
          <ac:spMkLst>
            <pc:docMk/>
            <pc:sldMk cId="4264571299" sldId="256"/>
            <ac:spMk id="2" creationId="{5EAF43B6-E28A-9153-BAC7-03FB8787E8FC}"/>
          </ac:spMkLst>
        </pc:spChg>
        <pc:picChg chg="add mod">
          <ac:chgData name="Elisabeth Jones" userId="d871a531-438d-4e91-81ec-befa55583ca5" providerId="ADAL" clId="{B9B676CA-4031-44C8-8AA8-8D8C41A72080}" dt="2026-04-14T10:42:33.927" v="1943" actId="1076"/>
          <ac:picMkLst>
            <pc:docMk/>
            <pc:sldMk cId="4264571299" sldId="256"/>
            <ac:picMk id="1026" creationId="{16339C59-74B1-8A05-280D-60AA5548A848}"/>
          </ac:picMkLst>
        </pc:picChg>
        <pc:picChg chg="add mod">
          <ac:chgData name="Elisabeth Jones" userId="d871a531-438d-4e91-81ec-befa55583ca5" providerId="ADAL" clId="{B9B676CA-4031-44C8-8AA8-8D8C41A72080}" dt="2026-04-14T10:42:57.871" v="1951" actId="1076"/>
          <ac:picMkLst>
            <pc:docMk/>
            <pc:sldMk cId="4264571299" sldId="256"/>
            <ac:picMk id="1028" creationId="{A97EE05E-2C89-C789-D2B6-83FEAFFF3D0E}"/>
          </ac:picMkLst>
        </pc:picChg>
        <pc:inkChg chg="add del">
          <ac:chgData name="Elisabeth Jones" userId="d871a531-438d-4e91-81ec-befa55583ca5" providerId="ADAL" clId="{B9B676CA-4031-44C8-8AA8-8D8C41A72080}" dt="2026-04-14T10:41:51.505" v="1935" actId="478"/>
          <ac:inkMkLst>
            <pc:docMk/>
            <pc:sldMk cId="4264571299" sldId="256"/>
            <ac:inkMk id="3" creationId="{F3A55C78-2CFD-86F9-0ECD-2505264BC0CE}"/>
          </ac:inkMkLst>
        </pc:inkChg>
      </pc:sldChg>
      <pc:sldChg chg="addSp delSp modSp mod modAnim">
        <pc:chgData name="Elisabeth Jones" userId="d871a531-438d-4e91-81ec-befa55583ca5" providerId="ADAL" clId="{B9B676CA-4031-44C8-8AA8-8D8C41A72080}" dt="2026-04-14T10:45:28.680" v="2236"/>
        <pc:sldMkLst>
          <pc:docMk/>
          <pc:sldMk cId="472370712" sldId="257"/>
        </pc:sldMkLst>
        <pc:spChg chg="mod">
          <ac:chgData name="Elisabeth Jones" userId="d871a531-438d-4e91-81ec-befa55583ca5" providerId="ADAL" clId="{B9B676CA-4031-44C8-8AA8-8D8C41A72080}" dt="2026-04-14T10:43:11.247" v="1986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B9B676CA-4031-44C8-8AA8-8D8C41A72080}" dt="2026-04-14T10:45:27.758" v="2234" actId="113"/>
          <ac:spMkLst>
            <pc:docMk/>
            <pc:sldMk cId="472370712" sldId="257"/>
            <ac:spMk id="3" creationId="{71486D87-F00C-96AA-C3D1-D83BAEA3D58C}"/>
          </ac:spMkLst>
        </pc:spChg>
        <pc:spChg chg="add del mod">
          <ac:chgData name="Elisabeth Jones" userId="d871a531-438d-4e91-81ec-befa55583ca5" providerId="ADAL" clId="{B9B676CA-4031-44C8-8AA8-8D8C41A72080}" dt="2026-04-14T10:44:14.176" v="2210" actId="478"/>
          <ac:spMkLst>
            <pc:docMk/>
            <pc:sldMk cId="472370712" sldId="257"/>
            <ac:spMk id="5" creationId="{DFCA5786-AE01-BE97-CFF4-18782853F6C6}"/>
          </ac:spMkLst>
        </pc:spChg>
        <pc:spChg chg="add del mod">
          <ac:chgData name="Elisabeth Jones" userId="d871a531-438d-4e91-81ec-befa55583ca5" providerId="ADAL" clId="{B9B676CA-4031-44C8-8AA8-8D8C41A72080}" dt="2026-04-14T10:45:28.680" v="2236"/>
          <ac:spMkLst>
            <pc:docMk/>
            <pc:sldMk cId="472370712" sldId="257"/>
            <ac:spMk id="6" creationId="{3CAB095B-A792-481B-CDE4-619026DDDFBC}"/>
          </ac:spMkLst>
        </pc:spChg>
        <pc:inkChg chg="add">
          <ac:chgData name="Elisabeth Jones" userId="d871a531-438d-4e91-81ec-befa55583ca5" providerId="ADAL" clId="{B9B676CA-4031-44C8-8AA8-8D8C41A72080}" dt="2026-04-14T10:12:41.768" v="35" actId="9405"/>
          <ac:inkMkLst>
            <pc:docMk/>
            <pc:sldMk cId="472370712" sldId="257"/>
            <ac:inkMk id="4" creationId="{934328E1-74F9-C22A-ACBC-7ED486218524}"/>
          </ac:inkMkLst>
        </pc:inkChg>
      </pc:sldChg>
      <pc:sldChg chg="del">
        <pc:chgData name="Elisabeth Jones" userId="d871a531-438d-4e91-81ec-befa55583ca5" providerId="ADAL" clId="{B9B676CA-4031-44C8-8AA8-8D8C41A72080}" dt="2026-04-14T10:16:13.035" v="862" actId="47"/>
        <pc:sldMkLst>
          <pc:docMk/>
          <pc:sldMk cId="3933183632" sldId="258"/>
        </pc:sldMkLst>
      </pc:sldChg>
      <pc:sldChg chg="addSp delSp modSp mod modAnim">
        <pc:chgData name="Elisabeth Jones" userId="d871a531-438d-4e91-81ec-befa55583ca5" providerId="ADAL" clId="{B9B676CA-4031-44C8-8AA8-8D8C41A72080}" dt="2026-04-14T10:58:42.941" v="2708" actId="20577"/>
        <pc:sldMkLst>
          <pc:docMk/>
          <pc:sldMk cId="3376033298" sldId="283"/>
        </pc:sldMkLst>
        <pc:spChg chg="mod">
          <ac:chgData name="Elisabeth Jones" userId="d871a531-438d-4e91-81ec-befa55583ca5" providerId="ADAL" clId="{B9B676CA-4031-44C8-8AA8-8D8C41A72080}" dt="2026-04-14T10:58:42.941" v="2708" actId="20577"/>
          <ac:spMkLst>
            <pc:docMk/>
            <pc:sldMk cId="3376033298" sldId="283"/>
            <ac:spMk id="3" creationId="{8CF16068-23A5-B64E-591D-CF07C3EBDE6E}"/>
          </ac:spMkLst>
        </pc:spChg>
        <pc:spChg chg="add del mod">
          <ac:chgData name="Elisabeth Jones" userId="d871a531-438d-4e91-81ec-befa55583ca5" providerId="ADAL" clId="{B9B676CA-4031-44C8-8AA8-8D8C41A72080}" dt="2026-04-14T10:58:23.542" v="2699" actId="478"/>
          <ac:spMkLst>
            <pc:docMk/>
            <pc:sldMk cId="3376033298" sldId="283"/>
            <ac:spMk id="4" creationId="{276EE8EC-2F66-970A-9342-AC63B80F96F3}"/>
          </ac:spMkLst>
        </pc:spChg>
        <pc:spChg chg="add del mod">
          <ac:chgData name="Elisabeth Jones" userId="d871a531-438d-4e91-81ec-befa55583ca5" providerId="ADAL" clId="{B9B676CA-4031-44C8-8AA8-8D8C41A72080}" dt="2026-04-14T10:58:24.245" v="2700" actId="478"/>
          <ac:spMkLst>
            <pc:docMk/>
            <pc:sldMk cId="3376033298" sldId="283"/>
            <ac:spMk id="5" creationId="{85F6F14A-C94D-BAC8-7296-A66A899211AB}"/>
          </ac:spMkLst>
        </pc:spChg>
      </pc:sldChg>
      <pc:sldChg chg="modSp mod modAnim">
        <pc:chgData name="Elisabeth Jones" userId="d871a531-438d-4e91-81ec-befa55583ca5" providerId="ADAL" clId="{B9B676CA-4031-44C8-8AA8-8D8C41A72080}" dt="2026-04-14T10:58:38.860" v="2705" actId="20577"/>
        <pc:sldMkLst>
          <pc:docMk/>
          <pc:sldMk cId="1870567175" sldId="284"/>
        </pc:sldMkLst>
        <pc:spChg chg="mod">
          <ac:chgData name="Elisabeth Jones" userId="d871a531-438d-4e91-81ec-befa55583ca5" providerId="ADAL" clId="{B9B676CA-4031-44C8-8AA8-8D8C41A72080}" dt="2026-04-14T10:58:38.860" v="2705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modSp mod modAnim">
        <pc:chgData name="Elisabeth Jones" userId="d871a531-438d-4e91-81ec-befa55583ca5" providerId="ADAL" clId="{B9B676CA-4031-44C8-8AA8-8D8C41A72080}" dt="2026-04-14T10:59:45.578" v="2854" actId="20577"/>
        <pc:sldMkLst>
          <pc:docMk/>
          <pc:sldMk cId="3531244177" sldId="285"/>
        </pc:sldMkLst>
        <pc:spChg chg="mod">
          <ac:chgData name="Elisabeth Jones" userId="d871a531-438d-4e91-81ec-befa55583ca5" providerId="ADAL" clId="{B9B676CA-4031-44C8-8AA8-8D8C41A72080}" dt="2026-04-14T10:59:45.578" v="2854" actId="20577"/>
          <ac:spMkLst>
            <pc:docMk/>
            <pc:sldMk cId="3531244177" sldId="285"/>
            <ac:spMk id="3" creationId="{FFDC293E-5D6B-F8D4-B6B3-5C1CCA5F4EBE}"/>
          </ac:spMkLst>
        </pc:spChg>
      </pc:sldChg>
      <pc:sldChg chg="del">
        <pc:chgData name="Elisabeth Jones" userId="d871a531-438d-4e91-81ec-befa55583ca5" providerId="ADAL" clId="{B9B676CA-4031-44C8-8AA8-8D8C41A72080}" dt="2026-04-14T10:16:14.758" v="864" actId="47"/>
        <pc:sldMkLst>
          <pc:docMk/>
          <pc:sldMk cId="566373557" sldId="286"/>
        </pc:sldMkLst>
      </pc:sldChg>
      <pc:sldChg chg="del">
        <pc:chgData name="Elisabeth Jones" userId="d871a531-438d-4e91-81ec-befa55583ca5" providerId="ADAL" clId="{B9B676CA-4031-44C8-8AA8-8D8C41A72080}" dt="2026-04-14T10:16:13.912" v="863" actId="47"/>
        <pc:sldMkLst>
          <pc:docMk/>
          <pc:sldMk cId="1343718463" sldId="287"/>
        </pc:sldMkLst>
      </pc:sldChg>
      <pc:sldChg chg="del">
        <pc:chgData name="Elisabeth Jones" userId="d871a531-438d-4e91-81ec-befa55583ca5" providerId="ADAL" clId="{B9B676CA-4031-44C8-8AA8-8D8C41A72080}" dt="2026-04-14T10:16:11.422" v="861" actId="47"/>
        <pc:sldMkLst>
          <pc:docMk/>
          <pc:sldMk cId="525736045" sldId="288"/>
        </pc:sldMkLst>
      </pc:sldChg>
      <pc:sldChg chg="del">
        <pc:chgData name="Elisabeth Jones" userId="d871a531-438d-4e91-81ec-befa55583ca5" providerId="ADAL" clId="{B9B676CA-4031-44C8-8AA8-8D8C41A72080}" dt="2026-04-14T10:16:15.744" v="866" actId="47"/>
        <pc:sldMkLst>
          <pc:docMk/>
          <pc:sldMk cId="3155128007" sldId="289"/>
        </pc:sldMkLst>
      </pc:sldChg>
      <pc:sldChg chg="del">
        <pc:chgData name="Elisabeth Jones" userId="d871a531-438d-4e91-81ec-befa55583ca5" providerId="ADAL" clId="{B9B676CA-4031-44C8-8AA8-8D8C41A72080}" dt="2026-04-14T10:16:15.178" v="865" actId="47"/>
        <pc:sldMkLst>
          <pc:docMk/>
          <pc:sldMk cId="1847884251" sldId="290"/>
        </pc:sldMkLst>
      </pc:sldChg>
      <pc:sldChg chg="del">
        <pc:chgData name="Elisabeth Jones" userId="d871a531-438d-4e91-81ec-befa55583ca5" providerId="ADAL" clId="{B9B676CA-4031-44C8-8AA8-8D8C41A72080}" dt="2026-04-14T10:24:19.663" v="1636" actId="47"/>
        <pc:sldMkLst>
          <pc:docMk/>
          <pc:sldMk cId="837399807" sldId="291"/>
        </pc:sldMkLst>
      </pc:sldChg>
      <pc:sldChg chg="del">
        <pc:chgData name="Elisabeth Jones" userId="d871a531-438d-4e91-81ec-befa55583ca5" providerId="ADAL" clId="{B9B676CA-4031-44C8-8AA8-8D8C41A72080}" dt="2026-04-14T10:26:51.770" v="1918" actId="47"/>
        <pc:sldMkLst>
          <pc:docMk/>
          <pc:sldMk cId="4280460291" sldId="292"/>
        </pc:sldMkLst>
      </pc:sldChg>
      <pc:sldChg chg="modSp new del mod modAnim">
        <pc:chgData name="Elisabeth Jones" userId="d871a531-438d-4e91-81ec-befa55583ca5" providerId="ADAL" clId="{B9B676CA-4031-44C8-8AA8-8D8C41A72080}" dt="2026-04-14T10:45:36.975" v="2238" actId="47"/>
        <pc:sldMkLst>
          <pc:docMk/>
          <pc:sldMk cId="2845106948" sldId="293"/>
        </pc:sldMkLst>
        <pc:spChg chg="mod">
          <ac:chgData name="Elisabeth Jones" userId="d871a531-438d-4e91-81ec-befa55583ca5" providerId="ADAL" clId="{B9B676CA-4031-44C8-8AA8-8D8C41A72080}" dt="2026-04-14T10:14:59.865" v="505" actId="313"/>
          <ac:spMkLst>
            <pc:docMk/>
            <pc:sldMk cId="2845106948" sldId="293"/>
            <ac:spMk id="2" creationId="{3D8EB565-B668-A8B6-9AA6-87172216CF5C}"/>
          </ac:spMkLst>
        </pc:spChg>
        <pc:spChg chg="mod">
          <ac:chgData name="Elisabeth Jones" userId="d871a531-438d-4e91-81ec-befa55583ca5" providerId="ADAL" clId="{B9B676CA-4031-44C8-8AA8-8D8C41A72080}" dt="2026-04-14T10:16:23.697" v="868" actId="1076"/>
          <ac:spMkLst>
            <pc:docMk/>
            <pc:sldMk cId="2845106948" sldId="293"/>
            <ac:spMk id="3" creationId="{8CC3D370-C9A8-BC0A-CEAB-34F524839026}"/>
          </ac:spMkLst>
        </pc:spChg>
      </pc:sldChg>
      <pc:sldChg chg="addSp modSp new del mod modAnim">
        <pc:chgData name="Elisabeth Jones" userId="d871a531-438d-4e91-81ec-befa55583ca5" providerId="ADAL" clId="{B9B676CA-4031-44C8-8AA8-8D8C41A72080}" dt="2026-04-14T10:45:36.975" v="2238" actId="47"/>
        <pc:sldMkLst>
          <pc:docMk/>
          <pc:sldMk cId="2643226396" sldId="294"/>
        </pc:sldMkLst>
        <pc:spChg chg="mod">
          <ac:chgData name="Elisabeth Jones" userId="d871a531-438d-4e91-81ec-befa55583ca5" providerId="ADAL" clId="{B9B676CA-4031-44C8-8AA8-8D8C41A72080}" dt="2026-04-14T10:19:22.326" v="1308" actId="20577"/>
          <ac:spMkLst>
            <pc:docMk/>
            <pc:sldMk cId="2643226396" sldId="294"/>
            <ac:spMk id="2" creationId="{9D385E9D-65F4-B8FC-795D-15F9362F7EAF}"/>
          </ac:spMkLst>
        </pc:spChg>
        <pc:spChg chg="mod">
          <ac:chgData name="Elisabeth Jones" userId="d871a531-438d-4e91-81ec-befa55583ca5" providerId="ADAL" clId="{B9B676CA-4031-44C8-8AA8-8D8C41A72080}" dt="2026-04-14T10:18:55.855" v="1292" actId="20577"/>
          <ac:spMkLst>
            <pc:docMk/>
            <pc:sldMk cId="2643226396" sldId="294"/>
            <ac:spMk id="3" creationId="{60FE5501-D08E-C639-9FA0-1511C3DF3B03}"/>
          </ac:spMkLst>
        </pc:spChg>
        <pc:inkChg chg="add mod">
          <ac:chgData name="Elisabeth Jones" userId="d871a531-438d-4e91-81ec-befa55583ca5" providerId="ADAL" clId="{B9B676CA-4031-44C8-8AA8-8D8C41A72080}" dt="2026-04-14T10:19:01.782" v="1293" actId="1076"/>
          <ac:inkMkLst>
            <pc:docMk/>
            <pc:sldMk cId="2643226396" sldId="294"/>
            <ac:inkMk id="4" creationId="{98D80671-FF6D-9D6C-A222-2486B35B16BF}"/>
          </ac:inkMkLst>
        </pc:inkChg>
      </pc:sldChg>
      <pc:sldChg chg="addSp delSp modSp new mod modAnim">
        <pc:chgData name="Elisabeth Jones" userId="d871a531-438d-4e91-81ec-befa55583ca5" providerId="ADAL" clId="{B9B676CA-4031-44C8-8AA8-8D8C41A72080}" dt="2026-04-14T10:51:22.813" v="2693" actId="20577"/>
        <pc:sldMkLst>
          <pc:docMk/>
          <pc:sldMk cId="574023351" sldId="295"/>
        </pc:sldMkLst>
        <pc:spChg chg="mod">
          <ac:chgData name="Elisabeth Jones" userId="d871a531-438d-4e91-81ec-befa55583ca5" providerId="ADAL" clId="{B9B676CA-4031-44C8-8AA8-8D8C41A72080}" dt="2026-04-14T10:50:56.553" v="2623" actId="14100"/>
          <ac:spMkLst>
            <pc:docMk/>
            <pc:sldMk cId="574023351" sldId="295"/>
            <ac:spMk id="2" creationId="{F147756B-8596-317F-877D-4636622650F5}"/>
          </ac:spMkLst>
        </pc:spChg>
        <pc:spChg chg="del mod">
          <ac:chgData name="Elisabeth Jones" userId="d871a531-438d-4e91-81ec-befa55583ca5" providerId="ADAL" clId="{B9B676CA-4031-44C8-8AA8-8D8C41A72080}" dt="2026-04-14T10:21:18.501" v="1510"/>
          <ac:spMkLst>
            <pc:docMk/>
            <pc:sldMk cId="574023351" sldId="295"/>
            <ac:spMk id="3" creationId="{1D6797CC-BC7D-9DFD-9270-AFFA7804F2ED}"/>
          </ac:spMkLst>
        </pc:spChg>
        <pc:spChg chg="add">
          <ac:chgData name="Elisabeth Jones" userId="d871a531-438d-4e91-81ec-befa55583ca5" providerId="ADAL" clId="{B9B676CA-4031-44C8-8AA8-8D8C41A72080}" dt="2026-04-14T10:50:28.381" v="2600"/>
          <ac:spMkLst>
            <pc:docMk/>
            <pc:sldMk cId="574023351" sldId="295"/>
            <ac:spMk id="3" creationId="{921FCDF5-0F21-2FFA-CE35-C23EFA135C66}"/>
          </ac:spMkLst>
        </pc:spChg>
        <pc:spChg chg="add del mod">
          <ac:chgData name="Elisabeth Jones" userId="d871a531-438d-4e91-81ec-befa55583ca5" providerId="ADAL" clId="{B9B676CA-4031-44C8-8AA8-8D8C41A72080}" dt="2026-04-14T10:50:34.723" v="2604"/>
          <ac:spMkLst>
            <pc:docMk/>
            <pc:sldMk cId="574023351" sldId="295"/>
            <ac:spMk id="4" creationId="{3936A72D-4EFE-FF29-6EF9-D36DE9D5DDB0}"/>
          </ac:spMkLst>
        </pc:spChg>
        <pc:spChg chg="add mod">
          <ac:chgData name="Elisabeth Jones" userId="d871a531-438d-4e91-81ec-befa55583ca5" providerId="ADAL" clId="{B9B676CA-4031-44C8-8AA8-8D8C41A72080}" dt="2026-04-14T10:51:22.813" v="2693" actId="20577"/>
          <ac:spMkLst>
            <pc:docMk/>
            <pc:sldMk cId="574023351" sldId="295"/>
            <ac:spMk id="5" creationId="{81F3BD3E-A5F3-E73B-0E61-81741AEC27F8}"/>
          </ac:spMkLst>
        </pc:spChg>
      </pc:sldChg>
      <pc:sldChg chg="modSp add del mod modAnim">
        <pc:chgData name="Elisabeth Jones" userId="d871a531-438d-4e91-81ec-befa55583ca5" providerId="ADAL" clId="{B9B676CA-4031-44C8-8AA8-8D8C41A72080}" dt="2026-04-14T10:45:36.975" v="2238" actId="47"/>
        <pc:sldMkLst>
          <pc:docMk/>
          <pc:sldMk cId="865484910" sldId="296"/>
        </pc:sldMkLst>
        <pc:spChg chg="mod">
          <ac:chgData name="Elisabeth Jones" userId="d871a531-438d-4e91-81ec-befa55583ca5" providerId="ADAL" clId="{B9B676CA-4031-44C8-8AA8-8D8C41A72080}" dt="2026-04-14T10:19:29.614" v="1335" actId="20577"/>
          <ac:spMkLst>
            <pc:docMk/>
            <pc:sldMk cId="865484910" sldId="296"/>
            <ac:spMk id="2" creationId="{2824C25C-E871-AEB2-A873-0AA8C00E232F}"/>
          </ac:spMkLst>
        </pc:spChg>
        <pc:spChg chg="mod">
          <ac:chgData name="Elisabeth Jones" userId="d871a531-438d-4e91-81ec-befa55583ca5" providerId="ADAL" clId="{B9B676CA-4031-44C8-8AA8-8D8C41A72080}" dt="2026-04-14T10:20:14.574" v="1434" actId="20577"/>
          <ac:spMkLst>
            <pc:docMk/>
            <pc:sldMk cId="865484910" sldId="296"/>
            <ac:spMk id="3" creationId="{B0F7A7FA-3D19-08AE-EA53-AC3CFA371947}"/>
          </ac:spMkLst>
        </pc:spChg>
        <pc:inkChg chg="mod">
          <ac:chgData name="Elisabeth Jones" userId="d871a531-438d-4e91-81ec-befa55583ca5" providerId="ADAL" clId="{B9B676CA-4031-44C8-8AA8-8D8C41A72080}" dt="2026-04-14T10:19:53.886" v="1379" actId="14100"/>
          <ac:inkMkLst>
            <pc:docMk/>
            <pc:sldMk cId="865484910" sldId="296"/>
            <ac:inkMk id="4" creationId="{BE221AFF-4BB4-B3C7-CA44-5A9995C82F80}"/>
          </ac:inkMkLst>
        </pc:inkChg>
      </pc:sldChg>
      <pc:sldChg chg="addSp delSp modSp add del mod modAnim">
        <pc:chgData name="Elisabeth Jones" userId="d871a531-438d-4e91-81ec-befa55583ca5" providerId="ADAL" clId="{B9B676CA-4031-44C8-8AA8-8D8C41A72080}" dt="2026-04-14T10:57:59.761" v="2694" actId="47"/>
        <pc:sldMkLst>
          <pc:docMk/>
          <pc:sldMk cId="317208192" sldId="297"/>
        </pc:sldMkLst>
        <pc:spChg chg="mod">
          <ac:chgData name="Elisabeth Jones" userId="d871a531-438d-4e91-81ec-befa55583ca5" providerId="ADAL" clId="{B9B676CA-4031-44C8-8AA8-8D8C41A72080}" dt="2026-04-14T10:23:15.999" v="1580" actId="14100"/>
          <ac:spMkLst>
            <pc:docMk/>
            <pc:sldMk cId="317208192" sldId="297"/>
            <ac:spMk id="2" creationId="{F88F152F-5AA7-9AB1-1E5A-DEBD69DCB00A}"/>
          </ac:spMkLst>
        </pc:spChg>
        <pc:spChg chg="add mod">
          <ac:chgData name="Elisabeth Jones" userId="d871a531-438d-4e91-81ec-befa55583ca5" providerId="ADAL" clId="{B9B676CA-4031-44C8-8AA8-8D8C41A72080}" dt="2026-04-14T10:23:18.171" v="1581" actId="1076"/>
          <ac:spMkLst>
            <pc:docMk/>
            <pc:sldMk cId="317208192" sldId="297"/>
            <ac:spMk id="3" creationId="{0429F0DA-E5D4-494F-EBFB-6307EF01F38C}"/>
          </ac:spMkLst>
        </pc:spChg>
        <pc:spChg chg="del mod">
          <ac:chgData name="Elisabeth Jones" userId="d871a531-438d-4e91-81ec-befa55583ca5" providerId="ADAL" clId="{B9B676CA-4031-44C8-8AA8-8D8C41A72080}" dt="2026-04-14T10:22:32.523" v="1558"/>
          <ac:spMkLst>
            <pc:docMk/>
            <pc:sldMk cId="317208192" sldId="297"/>
            <ac:spMk id="4" creationId="{7951F8FD-C54F-A6A8-201C-B835BB462534}"/>
          </ac:spMkLst>
        </pc:spChg>
      </pc:sldChg>
      <pc:sldChg chg="addSp delSp modSp add del mod modAnim">
        <pc:chgData name="Elisabeth Jones" userId="d871a531-438d-4e91-81ec-befa55583ca5" providerId="ADAL" clId="{B9B676CA-4031-44C8-8AA8-8D8C41A72080}" dt="2026-04-14T10:58:00.339" v="2695" actId="47"/>
        <pc:sldMkLst>
          <pc:docMk/>
          <pc:sldMk cId="1788228413" sldId="298"/>
        </pc:sldMkLst>
        <pc:spChg chg="mod">
          <ac:chgData name="Elisabeth Jones" userId="d871a531-438d-4e91-81ec-befa55583ca5" providerId="ADAL" clId="{B9B676CA-4031-44C8-8AA8-8D8C41A72080}" dt="2026-04-14T10:23:35.088" v="1616" actId="20577"/>
          <ac:spMkLst>
            <pc:docMk/>
            <pc:sldMk cId="1788228413" sldId="298"/>
            <ac:spMk id="2" creationId="{C707F758-B038-03C8-A2D7-735A259333E6}"/>
          </ac:spMkLst>
        </pc:spChg>
        <pc:spChg chg="del mod">
          <ac:chgData name="Elisabeth Jones" userId="d871a531-438d-4e91-81ec-befa55583ca5" providerId="ADAL" clId="{B9B676CA-4031-44C8-8AA8-8D8C41A72080}" dt="2026-04-14T10:23:47.732" v="1618"/>
          <ac:spMkLst>
            <pc:docMk/>
            <pc:sldMk cId="1788228413" sldId="298"/>
            <ac:spMk id="3" creationId="{D1BC2660-8754-6D39-E530-C580D6BCB787}"/>
          </ac:spMkLst>
        </pc:spChg>
        <pc:spChg chg="add mod">
          <ac:chgData name="Elisabeth Jones" userId="d871a531-438d-4e91-81ec-befa55583ca5" providerId="ADAL" clId="{B9B676CA-4031-44C8-8AA8-8D8C41A72080}" dt="2026-04-14T10:24:13.477" v="1634" actId="1076"/>
          <ac:spMkLst>
            <pc:docMk/>
            <pc:sldMk cId="1788228413" sldId="298"/>
            <ac:spMk id="4" creationId="{520C9858-A0B6-71E4-4181-1DD7D7B7FC17}"/>
          </ac:spMkLst>
        </pc:spChg>
      </pc:sldChg>
      <pc:sldChg chg="modSp add mod modAnim">
        <pc:chgData name="Elisabeth Jones" userId="d871a531-438d-4e91-81ec-befa55583ca5" providerId="ADAL" clId="{B9B676CA-4031-44C8-8AA8-8D8C41A72080}" dt="2026-04-14T10:59:16.465" v="2777"/>
        <pc:sldMkLst>
          <pc:docMk/>
          <pc:sldMk cId="3485260014" sldId="299"/>
        </pc:sldMkLst>
        <pc:spChg chg="mod">
          <ac:chgData name="Elisabeth Jones" userId="d871a531-438d-4e91-81ec-befa55583ca5" providerId="ADAL" clId="{B9B676CA-4031-44C8-8AA8-8D8C41A72080}" dt="2026-04-14T10:59:16.465" v="2777"/>
          <ac:spMkLst>
            <pc:docMk/>
            <pc:sldMk cId="3485260014" sldId="299"/>
            <ac:spMk id="3" creationId="{472EA66C-B453-2DF2-EBD0-2368C1CB230E}"/>
          </ac:spMkLst>
        </pc:spChg>
      </pc:sldChg>
      <pc:sldChg chg="modSp add modAnim">
        <pc:chgData name="Elisabeth Jones" userId="d871a531-438d-4e91-81ec-befa55583ca5" providerId="ADAL" clId="{B9B676CA-4031-44C8-8AA8-8D8C41A72080}" dt="2026-04-14T11:00:11.245" v="2859" actId="20577"/>
        <pc:sldMkLst>
          <pc:docMk/>
          <pc:sldMk cId="4180316602" sldId="300"/>
        </pc:sldMkLst>
        <pc:spChg chg="mod">
          <ac:chgData name="Elisabeth Jones" userId="d871a531-438d-4e91-81ec-befa55583ca5" providerId="ADAL" clId="{B9B676CA-4031-44C8-8AA8-8D8C41A72080}" dt="2026-04-14T11:00:11.245" v="2859" actId="20577"/>
          <ac:spMkLst>
            <pc:docMk/>
            <pc:sldMk cId="4180316602" sldId="300"/>
            <ac:spMk id="3" creationId="{90DA9653-399B-6369-C529-56A1867CC1B2}"/>
          </ac:spMkLst>
        </pc:spChg>
      </pc:sldChg>
      <pc:sldChg chg="addSp delSp modSp new mod">
        <pc:chgData name="Elisabeth Jones" userId="d871a531-438d-4e91-81ec-befa55583ca5" providerId="ADAL" clId="{B9B676CA-4031-44C8-8AA8-8D8C41A72080}" dt="2026-04-14T10:47:11.008" v="2390" actId="1076"/>
        <pc:sldMkLst>
          <pc:docMk/>
          <pc:sldMk cId="3617944017" sldId="301"/>
        </pc:sldMkLst>
        <pc:spChg chg="mod">
          <ac:chgData name="Elisabeth Jones" userId="d871a531-438d-4e91-81ec-befa55583ca5" providerId="ADAL" clId="{B9B676CA-4031-44C8-8AA8-8D8C41A72080}" dt="2026-04-14T10:46:28.600" v="2353" actId="14100"/>
          <ac:spMkLst>
            <pc:docMk/>
            <pc:sldMk cId="3617944017" sldId="301"/>
            <ac:spMk id="2" creationId="{EDA6B8CF-1080-6946-B30D-A672A31DECB9}"/>
          </ac:spMkLst>
        </pc:spChg>
        <pc:spChg chg="del">
          <ac:chgData name="Elisabeth Jones" userId="d871a531-438d-4e91-81ec-befa55583ca5" providerId="ADAL" clId="{B9B676CA-4031-44C8-8AA8-8D8C41A72080}" dt="2026-04-14T10:46:17.198" v="2346"/>
          <ac:spMkLst>
            <pc:docMk/>
            <pc:sldMk cId="3617944017" sldId="301"/>
            <ac:spMk id="3" creationId="{D6335E7A-7896-86F8-74AD-8BA90C31753B}"/>
          </ac:spMkLst>
        </pc:spChg>
        <pc:spChg chg="add mod">
          <ac:chgData name="Elisabeth Jones" userId="d871a531-438d-4e91-81ec-befa55583ca5" providerId="ADAL" clId="{B9B676CA-4031-44C8-8AA8-8D8C41A72080}" dt="2026-04-14T10:47:11.008" v="2390" actId="1076"/>
          <ac:spMkLst>
            <pc:docMk/>
            <pc:sldMk cId="3617944017" sldId="301"/>
            <ac:spMk id="4" creationId="{859C6E98-8DCE-92BA-E2C3-128B69A659CC}"/>
          </ac:spMkLst>
        </pc:spChg>
        <pc:picChg chg="add mod">
          <ac:chgData name="Elisabeth Jones" userId="d871a531-438d-4e91-81ec-befa55583ca5" providerId="ADAL" clId="{B9B676CA-4031-44C8-8AA8-8D8C41A72080}" dt="2026-04-14T10:46:30.591" v="2354" actId="1076"/>
          <ac:picMkLst>
            <pc:docMk/>
            <pc:sldMk cId="3617944017" sldId="301"/>
            <ac:picMk id="4098" creationId="{FB4C4242-37BF-B461-93F5-A2B238B664D7}"/>
          </ac:picMkLst>
        </pc:picChg>
      </pc:sldChg>
      <pc:sldChg chg="addSp new del">
        <pc:chgData name="Elisabeth Jones" userId="d871a531-438d-4e91-81ec-befa55583ca5" providerId="ADAL" clId="{B9B676CA-4031-44C8-8AA8-8D8C41A72080}" dt="2026-04-14T10:45:29.305" v="2237" actId="47"/>
        <pc:sldMkLst>
          <pc:docMk/>
          <pc:sldMk cId="3827981857" sldId="301"/>
        </pc:sldMkLst>
        <pc:spChg chg="add">
          <ac:chgData name="Elisabeth Jones" userId="d871a531-438d-4e91-81ec-befa55583ca5" providerId="ADAL" clId="{B9B676CA-4031-44C8-8AA8-8D8C41A72080}" dt="2026-04-14T10:44:37.628" v="2215"/>
          <ac:spMkLst>
            <pc:docMk/>
            <pc:sldMk cId="3827981857" sldId="301"/>
            <ac:spMk id="4" creationId="{68CFE8E3-EE83-29C1-72A0-1872D3143795}"/>
          </ac:spMkLst>
        </pc:spChg>
      </pc:sldChg>
      <pc:sldChg chg="addSp delSp modSp new mod modAnim">
        <pc:chgData name="Elisabeth Jones" userId="d871a531-438d-4e91-81ec-befa55583ca5" providerId="ADAL" clId="{B9B676CA-4031-44C8-8AA8-8D8C41A72080}" dt="2026-04-14T10:49:50.884" v="2542" actId="6549"/>
        <pc:sldMkLst>
          <pc:docMk/>
          <pc:sldMk cId="252987955" sldId="302"/>
        </pc:sldMkLst>
        <pc:spChg chg="mod">
          <ac:chgData name="Elisabeth Jones" userId="d871a531-438d-4e91-81ec-befa55583ca5" providerId="ADAL" clId="{B9B676CA-4031-44C8-8AA8-8D8C41A72080}" dt="2026-04-14T10:49:33.591" v="2538" actId="1076"/>
          <ac:spMkLst>
            <pc:docMk/>
            <pc:sldMk cId="252987955" sldId="302"/>
            <ac:spMk id="2" creationId="{4AE8045A-5FF3-781C-4EFB-613A20DFCB4A}"/>
          </ac:spMkLst>
        </pc:spChg>
        <pc:spChg chg="del mod">
          <ac:chgData name="Elisabeth Jones" userId="d871a531-438d-4e91-81ec-befa55583ca5" providerId="ADAL" clId="{B9B676CA-4031-44C8-8AA8-8D8C41A72080}" dt="2026-04-14T10:49:15.806" v="2521"/>
          <ac:spMkLst>
            <pc:docMk/>
            <pc:sldMk cId="252987955" sldId="302"/>
            <ac:spMk id="3" creationId="{473F9881-F61A-1C8F-01F4-3F8BA6EAB347}"/>
          </ac:spMkLst>
        </pc:spChg>
        <pc:spChg chg="add mod">
          <ac:chgData name="Elisabeth Jones" userId="d871a531-438d-4e91-81ec-befa55583ca5" providerId="ADAL" clId="{B9B676CA-4031-44C8-8AA8-8D8C41A72080}" dt="2026-04-14T10:49:50.884" v="2542" actId="6549"/>
          <ac:spMkLst>
            <pc:docMk/>
            <pc:sldMk cId="252987955" sldId="302"/>
            <ac:spMk id="4" creationId="{488BCDDD-6DDA-9CB4-C86F-858536A1CCEC}"/>
          </ac:spMkLst>
        </pc:spChg>
      </pc:sldChg>
      <pc:sldChg chg="addSp delSp modSp add mod">
        <pc:chgData name="Elisabeth Jones" userId="d871a531-438d-4e91-81ec-befa55583ca5" providerId="ADAL" clId="{B9B676CA-4031-44C8-8AA8-8D8C41A72080}" dt="2026-04-14T10:48:44.520" v="2399" actId="1076"/>
        <pc:sldMkLst>
          <pc:docMk/>
          <pc:sldMk cId="600533386" sldId="303"/>
        </pc:sldMkLst>
        <pc:spChg chg="add mod">
          <ac:chgData name="Elisabeth Jones" userId="d871a531-438d-4e91-81ec-befa55583ca5" providerId="ADAL" clId="{B9B676CA-4031-44C8-8AA8-8D8C41A72080}" dt="2026-04-14T10:48:35.672" v="2394" actId="478"/>
          <ac:spMkLst>
            <pc:docMk/>
            <pc:sldMk cId="600533386" sldId="303"/>
            <ac:spMk id="3" creationId="{46DDDC4D-F0F8-6D37-F384-9F5D50D3C217}"/>
          </ac:spMkLst>
        </pc:spChg>
        <pc:spChg chg="mod">
          <ac:chgData name="Elisabeth Jones" userId="d871a531-438d-4e91-81ec-befa55583ca5" providerId="ADAL" clId="{B9B676CA-4031-44C8-8AA8-8D8C41A72080}" dt="2026-04-14T10:48:38.595" v="2395" actId="20577"/>
          <ac:spMkLst>
            <pc:docMk/>
            <pc:sldMk cId="600533386" sldId="303"/>
            <ac:spMk id="4" creationId="{17040D6D-0135-C352-AF43-FF417B1632D0}"/>
          </ac:spMkLst>
        </pc:spChg>
        <pc:picChg chg="del">
          <ac:chgData name="Elisabeth Jones" userId="d871a531-438d-4e91-81ec-befa55583ca5" providerId="ADAL" clId="{B9B676CA-4031-44C8-8AA8-8D8C41A72080}" dt="2026-04-14T10:48:35.672" v="2394" actId="478"/>
          <ac:picMkLst>
            <pc:docMk/>
            <pc:sldMk cId="600533386" sldId="303"/>
            <ac:picMk id="4098" creationId="{979874D3-6C97-E860-AC65-A05FD0210C0E}"/>
          </ac:picMkLst>
        </pc:picChg>
        <pc:picChg chg="add del">
          <ac:chgData name="Elisabeth Jones" userId="d871a531-438d-4e91-81ec-befa55583ca5" providerId="ADAL" clId="{B9B676CA-4031-44C8-8AA8-8D8C41A72080}" dt="2026-04-14T10:48:35.672" v="2394" actId="478"/>
          <ac:picMkLst>
            <pc:docMk/>
            <pc:sldMk cId="600533386" sldId="303"/>
            <ac:picMk id="5122" creationId="{11A7DDC8-47D8-759F-9AFC-4CB51B9D65E5}"/>
          </ac:picMkLst>
        </pc:picChg>
        <pc:picChg chg="add mod">
          <ac:chgData name="Elisabeth Jones" userId="d871a531-438d-4e91-81ec-befa55583ca5" providerId="ADAL" clId="{B9B676CA-4031-44C8-8AA8-8D8C41A72080}" dt="2026-04-14T10:48:44.520" v="2399" actId="1076"/>
          <ac:picMkLst>
            <pc:docMk/>
            <pc:sldMk cId="600533386" sldId="303"/>
            <ac:picMk id="5124" creationId="{EC6B9D8B-F2F0-A1BE-ED96-3083D26BEDB5}"/>
          </ac:picMkLst>
        </pc:picChg>
      </pc:sldChg>
    </pc:docChg>
  </pc:docChgLst>
  <pc:docChgLst>
    <pc:chgData name="Elisabeth Jones" userId="d871a531-438d-4e91-81ec-befa55583ca5" providerId="ADAL" clId="{7D45C4F6-F8BD-4FB2-8BFD-6165C5C1085F}"/>
    <pc:docChg chg="undo custSel addSld delSld modSld sldOrd">
      <pc:chgData name="Elisabeth Jones" userId="d871a531-438d-4e91-81ec-befa55583ca5" providerId="ADAL" clId="{7D45C4F6-F8BD-4FB2-8BFD-6165C5C1085F}" dt="2026-03-23T19:55:54.895" v="1533"/>
      <pc:docMkLst>
        <pc:docMk/>
      </pc:docMkLst>
      <pc:sldChg chg="modSp mod">
        <pc:chgData name="Elisabeth Jones" userId="d871a531-438d-4e91-81ec-befa55583ca5" providerId="ADAL" clId="{7D45C4F6-F8BD-4FB2-8BFD-6165C5C1085F}" dt="2026-03-22T11:04:55.973" v="14" actId="20577"/>
        <pc:sldMkLst>
          <pc:docMk/>
          <pc:sldMk cId="4264571299" sldId="256"/>
        </pc:sldMkLst>
        <pc:spChg chg="mod">
          <ac:chgData name="Elisabeth Jones" userId="d871a531-438d-4e91-81ec-befa55583ca5" providerId="ADAL" clId="{7D45C4F6-F8BD-4FB2-8BFD-6165C5C1085F}" dt="2026-03-22T11:04:55.973" v="14" actId="20577"/>
          <ac:spMkLst>
            <pc:docMk/>
            <pc:sldMk cId="4264571299" sldId="256"/>
            <ac:spMk id="2" creationId="{5EAF43B6-E28A-9153-BAC7-03FB8787E8FC}"/>
          </ac:spMkLst>
        </pc:spChg>
      </pc:sldChg>
      <pc:sldChg chg="modSp mod modAnim">
        <pc:chgData name="Elisabeth Jones" userId="d871a531-438d-4e91-81ec-befa55583ca5" providerId="ADAL" clId="{7D45C4F6-F8BD-4FB2-8BFD-6165C5C1085F}" dt="2026-03-22T11:05:44.346" v="202" actId="20577"/>
        <pc:sldMkLst>
          <pc:docMk/>
          <pc:sldMk cId="472370712" sldId="257"/>
        </pc:sldMkLst>
        <pc:spChg chg="mod">
          <ac:chgData name="Elisabeth Jones" userId="d871a531-438d-4e91-81ec-befa55583ca5" providerId="ADAL" clId="{7D45C4F6-F8BD-4FB2-8BFD-6165C5C1085F}" dt="2026-03-22T11:05:04.107" v="39" actId="20577"/>
          <ac:spMkLst>
            <pc:docMk/>
            <pc:sldMk cId="472370712" sldId="257"/>
            <ac:spMk id="2" creationId="{7FD01D62-9CF3-454B-FE6E-1E2436A68935}"/>
          </ac:spMkLst>
        </pc:spChg>
        <pc:spChg chg="mod">
          <ac:chgData name="Elisabeth Jones" userId="d871a531-438d-4e91-81ec-befa55583ca5" providerId="ADAL" clId="{7D45C4F6-F8BD-4FB2-8BFD-6165C5C1085F}" dt="2026-03-22T11:05:44.346" v="202" actId="20577"/>
          <ac:spMkLst>
            <pc:docMk/>
            <pc:sldMk cId="472370712" sldId="257"/>
            <ac:spMk id="3" creationId="{71486D87-F00C-96AA-C3D1-D83BAEA3D58C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3:13.470" v="1332" actId="478"/>
        <pc:sldMkLst>
          <pc:docMk/>
          <pc:sldMk cId="3376033298" sldId="283"/>
        </pc:sldMkLst>
        <pc:spChg chg="mod">
          <ac:chgData name="Elisabeth Jones" userId="d871a531-438d-4e91-81ec-befa55583ca5" providerId="ADAL" clId="{7D45C4F6-F8BD-4FB2-8BFD-6165C5C1085F}" dt="2026-03-23T19:53:08.920" v="1331" actId="20577"/>
          <ac:spMkLst>
            <pc:docMk/>
            <pc:sldMk cId="3376033298" sldId="283"/>
            <ac:spMk id="3" creationId="{8CF16068-23A5-B64E-591D-CF07C3EBDE6E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4:00.347" v="1408"/>
        <pc:sldMkLst>
          <pc:docMk/>
          <pc:sldMk cId="1870567175" sldId="284"/>
        </pc:sldMkLst>
        <pc:spChg chg="mod">
          <ac:chgData name="Elisabeth Jones" userId="d871a531-438d-4e91-81ec-befa55583ca5" providerId="ADAL" clId="{7D45C4F6-F8BD-4FB2-8BFD-6165C5C1085F}" dt="2026-03-23T19:53:54.812" v="1406" actId="20577"/>
          <ac:spMkLst>
            <pc:docMk/>
            <pc:sldMk cId="1870567175" sldId="284"/>
            <ac:spMk id="3" creationId="{C622BB1D-91A2-C246-88DA-0AE7D9EE9FAF}"/>
          </ac:spMkLst>
        </pc:spChg>
      </pc:sldChg>
      <pc:sldChg chg="delSp modSp mod modAnim">
        <pc:chgData name="Elisabeth Jones" userId="d871a531-438d-4e91-81ec-befa55583ca5" providerId="ADAL" clId="{7D45C4F6-F8BD-4FB2-8BFD-6165C5C1085F}" dt="2026-03-23T19:55:00.443" v="1440" actId="5793"/>
        <pc:sldMkLst>
          <pc:docMk/>
          <pc:sldMk cId="3531244177" sldId="285"/>
        </pc:sldMkLst>
        <pc:spChg chg="mod">
          <ac:chgData name="Elisabeth Jones" userId="d871a531-438d-4e91-81ec-befa55583ca5" providerId="ADAL" clId="{7D45C4F6-F8BD-4FB2-8BFD-6165C5C1085F}" dt="2026-03-23T19:55:00.443" v="1440" actId="5793"/>
          <ac:spMkLst>
            <pc:docMk/>
            <pc:sldMk cId="3531244177" sldId="285"/>
            <ac:spMk id="3" creationId="{FFDC293E-5D6B-F8D4-B6B3-5C1CCA5F4EBE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4-14T10:12:41.767"/>
    </inkml:context>
    <inkml:brush xml:id="br0">
      <inkml:brushProperty name="width" value="0.035" units="cm"/>
      <inkml:brushProperty name="height" value="0.035" units="cm"/>
    </inkml:brush>
  </inkml:definitions>
  <inkml:trace contextRef="#ctx0" brushRef="#br0">0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2E58FB-9AC6-42A4-B535-6E3E312CFC0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63BB08-7E1B-4E50-BA8C-3EEFED832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901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C63BB08-7E1B-4E50-BA8C-3EEFED83284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69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94F49-F761-F762-E1C8-303D4C82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4AF3B7-5171-62D5-407A-D04BC6A040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542CE-1165-7643-E3BA-7115F9790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DE2E32-5FA3-7256-17E4-07C54446D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77BAC-3E76-1A30-7188-67D921977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727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3F8B0-2269-7BDA-8FF3-78A92746E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D1BA49-F3A7-E55C-784A-F62627B0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20A9C-B5C9-6B50-3914-CC649D28F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DEB6C2-ED2A-A142-DE22-F43961BD4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AFB51E-0BD6-24AB-135F-ADAC96E201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216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A6326D-3803-6D7C-30AB-517C9A25C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BC8BFA-D9D9-739F-6A48-CE860A39D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CAEE1E-D533-9539-846D-C30716FF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914601-AF1B-26E7-3BC6-F35BFE3E5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087535-7E4F-1D3E-BF4D-B3E20A1E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54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25610-9E7E-9CE5-E59D-341DDE5D6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FE2EC-539F-20F1-C6DE-4A30C5DE4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51CD5A-277A-E59A-F035-E432505CE1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D62058-319E-57D6-50F1-868D96F9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A63C8C-EC12-D86F-B9F0-66407D11D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61162E-F787-64EA-455D-5876565683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9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74A71-65A2-F4AA-1EC5-4741E1BDC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122F13-2437-0A8B-BBD5-85AE5E28CC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20BF6A-C0B6-3834-B46F-3062E4E26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C02D63-C039-96CD-2DEE-A415694033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0240B7-9D1E-C960-0AB0-4D4320C82C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B1E0B0-ADAB-9337-750C-493089F2E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DD0AB-5DD7-462A-8BB8-D8EB27F18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4D78FE-2080-D060-3B61-74C01B62F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006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0D830-C5BE-1963-2248-326870DEB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37C5C9-A228-C521-898F-7C5F845D8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1CBAA6-295A-2DFD-1298-04DD9FA4F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A0910-230E-A111-73A9-2C84924E4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681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DB1F63B-1A83-000D-DD35-F9CC9339B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C6B464-8CB2-B074-8F22-C5C52BDA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73AA-6540-BD52-FDEF-140A3338B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633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91C1F-8E36-B871-FDD5-2A9FB4569F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14046-A835-FBCC-FA6E-4B74B1674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D02B6-0DFA-95BF-0254-6D804FE08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64609-9F17-B973-2D62-2AF2818B4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9B18BA-DD2C-CFD8-B8F9-06365BFA5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B17CA7-F7CD-A18D-6378-421BD0B6A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45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7DDC1-D1B4-BA59-7C2F-76B21E482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0B385-69CA-B004-0282-7CF54913DF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F15474-FCE3-41FD-B812-993B503FF7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6297C3-E17A-9155-91D3-8A2C9E60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5AFA6-B2D6-1F77-3ADD-B7D6A7D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AF98C6-7749-A83A-F381-48BD89677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03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C3872-4770-0AA8-919C-B3FB62A2B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5F741-884D-2217-9632-E271C549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CEA468-56D0-1F70-4B73-6936814F5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FB37AC-7C52-99D0-3570-47DA8F7F2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32034F-9F2B-44BB-C51B-1DE36B1E1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41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E3480E-5CCE-6DE5-EC1F-041F558A55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C043D9-E458-9E15-78E9-B671AEEDFE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400DD-8755-13A4-99FB-7A88C4F7C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BC52EB-E3B2-7323-FDC1-F17F2089A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CF084-B626-30C2-C4F8-CDE61AC60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88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9C4C1A-C66E-A225-5F47-EBD4B3B9D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6099B-3580-4CBE-BF48-F832345CA9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7D0E3-884A-278C-3F9E-9B3520FEEE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D1FD87-5CFD-462F-B805-A385E27A3272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83EB-EF1F-4177-3354-D90252F733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14F4D-5055-EE2C-7905-8A094B80A9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2AB6CE-7A1D-404D-A27A-E2A03CCE68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015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F43B6-E28A-9153-BAC7-03FB8787E8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95618" y="533714"/>
            <a:ext cx="9144000" cy="845421"/>
          </a:xfrm>
        </p:spPr>
        <p:txBody>
          <a:bodyPr>
            <a:normAutofit fontScale="90000"/>
          </a:bodyPr>
          <a:lstStyle/>
          <a:p>
            <a:r>
              <a:rPr lang="en-GB" dirty="0"/>
              <a:t>Pre</a:t>
            </a:r>
            <a:r>
              <a:rPr lang="en-GB" u="sng" dirty="0"/>
              <a:t>positions</a:t>
            </a:r>
            <a:endParaRPr lang="en-GB" dirty="0"/>
          </a:p>
        </p:txBody>
      </p:sp>
      <p:pic>
        <p:nvPicPr>
          <p:cNvPr id="1028" name="Picture 4" descr="Learning Experiences: Prepositions of Place.">
            <a:extLst>
              <a:ext uri="{FF2B5EF4-FFF2-40B4-BE49-F238E27FC236}">
                <a16:creationId xmlns:a16="http://schemas.microsoft.com/office/drawing/2014/main" id="{A97EE05E-2C89-C789-D2B6-83FEAFFF3D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8" t="19151" r="6920" b="7152"/>
          <a:stretch>
            <a:fillRect/>
          </a:stretch>
        </p:blipFill>
        <p:spPr bwMode="auto">
          <a:xfrm>
            <a:off x="2463338" y="1649137"/>
            <a:ext cx="7996844" cy="490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57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01D62-9CF3-454B-FE6E-1E2436A6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735" y="162565"/>
            <a:ext cx="10515600" cy="1061423"/>
          </a:xfrm>
        </p:spPr>
        <p:txBody>
          <a:bodyPr/>
          <a:lstStyle/>
          <a:p>
            <a:r>
              <a:rPr lang="en-GB" u="sng" dirty="0"/>
              <a:t>Prepositions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486D87-F00C-96AA-C3D1-D83BAEA3D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407" y="1349007"/>
            <a:ext cx="11752433" cy="508741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Prepositions tell us </a:t>
            </a:r>
            <a:r>
              <a:rPr lang="en-GB" b="1" dirty="0"/>
              <a:t>where or when </a:t>
            </a:r>
            <a:r>
              <a:rPr lang="en-GB" dirty="0"/>
              <a:t>something is in relation to something else. 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Remember the word </a:t>
            </a:r>
            <a:r>
              <a:rPr lang="en-GB" b="1" dirty="0"/>
              <a:t>POSITION</a:t>
            </a:r>
            <a:r>
              <a:rPr lang="en-GB" dirty="0"/>
              <a:t> in preposition </a:t>
            </a:r>
          </a:p>
          <a:p>
            <a:pPr marL="0" indent="0" algn="ctr">
              <a:buNone/>
            </a:pPr>
            <a:endParaRPr lang="en-GB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The cat is </a:t>
            </a:r>
            <a:r>
              <a:rPr lang="en-US" altLang="en-US" b="1" dirty="0">
                <a:latin typeface="Arial" panose="020B0604020202020204" pitchFamily="34" charset="0"/>
              </a:rPr>
              <a:t>under</a:t>
            </a:r>
            <a:r>
              <a:rPr lang="en-US" altLang="en-US" dirty="0">
                <a:latin typeface="Arial" panose="020B0604020202020204" pitchFamily="34" charset="0"/>
              </a:rPr>
              <a:t> the table.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We will meet </a:t>
            </a:r>
            <a:r>
              <a:rPr lang="en-US" altLang="en-US" b="1" dirty="0">
                <a:latin typeface="Arial" panose="020B0604020202020204" pitchFamily="34" charset="0"/>
              </a:rPr>
              <a:t>after</a:t>
            </a:r>
            <a:r>
              <a:rPr lang="en-US" altLang="en-US" dirty="0">
                <a:latin typeface="Arial" panose="020B0604020202020204" pitchFamily="34" charset="0"/>
              </a:rPr>
              <a:t> school.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She walked </a:t>
            </a:r>
            <a:r>
              <a:rPr lang="en-US" altLang="en-US" b="1" dirty="0">
                <a:latin typeface="Arial" panose="020B0604020202020204" pitchFamily="34" charset="0"/>
              </a:rPr>
              <a:t>across</a:t>
            </a:r>
            <a:r>
              <a:rPr lang="en-US" altLang="en-US" dirty="0">
                <a:latin typeface="Arial" panose="020B0604020202020204" pitchFamily="34" charset="0"/>
              </a:rPr>
              <a:t> the road.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US" altLang="en-US" dirty="0"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dirty="0">
                <a:latin typeface="Arial" panose="020B0604020202020204" pitchFamily="34" charset="0"/>
              </a:rPr>
              <a:t>The book is </a:t>
            </a:r>
            <a:r>
              <a:rPr lang="en-US" altLang="en-US" b="1" dirty="0">
                <a:latin typeface="Arial" panose="020B0604020202020204" pitchFamily="34" charset="0"/>
              </a:rPr>
              <a:t>on</a:t>
            </a:r>
            <a:r>
              <a:rPr lang="en-US" altLang="en-US" dirty="0">
                <a:latin typeface="Arial" panose="020B0604020202020204" pitchFamily="34" charset="0"/>
              </a:rPr>
              <a:t> the shelf.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14:cNvPr>
              <p14:cNvContentPartPr/>
              <p14:nvPr/>
            </p14:nvContentPartPr>
            <p14:xfrm>
              <a:off x="2754814" y="688675"/>
              <a:ext cx="360" cy="3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934328E1-74F9-C22A-ACBC-7ED48621852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48694" y="682555"/>
                <a:ext cx="12600" cy="12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7237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6B8CF-1080-6946-B30D-A672A31D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" y="365125"/>
            <a:ext cx="11104418" cy="1325563"/>
          </a:xfrm>
        </p:spPr>
        <p:txBody>
          <a:bodyPr/>
          <a:lstStyle/>
          <a:p>
            <a:r>
              <a:rPr lang="en-GB" dirty="0"/>
              <a:t>Tell me some sentences containing prepositions about this room</a:t>
            </a:r>
          </a:p>
        </p:txBody>
      </p:sp>
      <p:pic>
        <p:nvPicPr>
          <p:cNvPr id="4098" name="Picture 2" descr="Mess in kids room vector illustration Cartoon messy dirty bedroom of ...">
            <a:extLst>
              <a:ext uri="{FF2B5EF4-FFF2-40B4-BE49-F238E27FC236}">
                <a16:creationId xmlns:a16="http://schemas.microsoft.com/office/drawing/2014/main" id="{FB4C4242-37BF-B461-93F5-A2B238B664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706" y="1939434"/>
            <a:ext cx="4553441" cy="4553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9C6E98-8DCE-92BA-E2C3-128B69A659CC}"/>
              </a:ext>
            </a:extLst>
          </p:cNvPr>
          <p:cNvSpPr txBox="1"/>
          <p:nvPr/>
        </p:nvSpPr>
        <p:spPr>
          <a:xfrm>
            <a:off x="7761820" y="3429000"/>
            <a:ext cx="443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pillows are </a:t>
            </a:r>
            <a:r>
              <a:rPr lang="en-GB" sz="2800" b="1" dirty="0"/>
              <a:t>on</a:t>
            </a:r>
            <a:r>
              <a:rPr lang="en-GB" sz="2800" dirty="0"/>
              <a:t> the bed.</a:t>
            </a:r>
          </a:p>
        </p:txBody>
      </p:sp>
    </p:spTree>
    <p:extLst>
      <p:ext uri="{BB962C8B-B14F-4D97-AF65-F5344CB8AC3E}">
        <p14:creationId xmlns:p14="http://schemas.microsoft.com/office/powerpoint/2010/main" val="3617944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B7B27-A6EC-73EF-E77D-C54E4606C8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49281-60C2-1845-C9EF-41BDAD6F8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382" y="365125"/>
            <a:ext cx="11104418" cy="1325563"/>
          </a:xfrm>
        </p:spPr>
        <p:txBody>
          <a:bodyPr/>
          <a:lstStyle/>
          <a:p>
            <a:r>
              <a:rPr lang="en-GB" dirty="0"/>
              <a:t>Tell me some sentences containing prepositions about this 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040D6D-0135-C352-AF43-FF417B1632D0}"/>
              </a:ext>
            </a:extLst>
          </p:cNvPr>
          <p:cNvSpPr txBox="1"/>
          <p:nvPr/>
        </p:nvSpPr>
        <p:spPr>
          <a:xfrm>
            <a:off x="7761820" y="3429000"/>
            <a:ext cx="44301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DDDC4D-F0F8-6D37-F384-9F5D50D3C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4" name="Picture 4" descr="Messy room in kindergarten with drawings on furniture clutter and trash ...">
            <a:extLst>
              <a:ext uri="{FF2B5EF4-FFF2-40B4-BE49-F238E27FC236}">
                <a16:creationId xmlns:a16="http://schemas.microsoft.com/office/drawing/2014/main" id="{EC6B9D8B-F2F0-A1BE-ED96-3083D26BED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963" y="1799186"/>
            <a:ext cx="7040534" cy="4693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533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8045A-5FF3-781C-4EFB-613A20DFC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6310" y="-200140"/>
            <a:ext cx="10515600" cy="1325563"/>
          </a:xfrm>
        </p:spPr>
        <p:txBody>
          <a:bodyPr/>
          <a:lstStyle/>
          <a:p>
            <a:r>
              <a:rPr lang="en-GB" dirty="0"/>
              <a:t>Locate the preposition in the sentence below.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488BCDDD-6DDA-9CB4-C86F-858536A1CCE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108201"/>
            <a:ext cx="6598858" cy="5786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sat between his friends.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They arrived before lunchtime.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ball rolled into the garden.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dog hid behind the sofa.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stayed inside during the storm.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32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32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 ran towards the park.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87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7756B-8596-317F-877D-4636622650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057" y="1"/>
            <a:ext cx="11868397" cy="807522"/>
          </a:xfrm>
        </p:spPr>
        <p:txBody>
          <a:bodyPr/>
          <a:lstStyle/>
          <a:p>
            <a:r>
              <a:rPr lang="en-GB" dirty="0"/>
              <a:t>Insert a suitable preposition in the sentences below.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1F3BD3E-A5F3-E73B-0E61-81741AEC27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06413" y="1292299"/>
            <a:ext cx="11309506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children played </a:t>
            </a:r>
            <a:r>
              <a:rPr lang="en-US" altLang="en-US" sz="4000" b="1" dirty="0">
                <a:latin typeface="Arial" panose="020B0604020202020204" pitchFamily="34" charset="0"/>
              </a:rPr>
              <a:t>_____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the park after school.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 left his bag </a:t>
            </a:r>
            <a:r>
              <a:rPr lang="en-US" altLang="en-US" sz="4000" b="1" dirty="0">
                <a:latin typeface="Arial" panose="020B0604020202020204" pitchFamily="34" charset="0"/>
              </a:rPr>
              <a:t>__________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the desk.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 walked </a:t>
            </a:r>
            <a:r>
              <a:rPr lang="en-US" altLang="en-US" sz="4000" b="1" dirty="0">
                <a:latin typeface="Arial" panose="020B0604020202020204" pitchFamily="34" charset="0"/>
              </a:rPr>
              <a:t>___________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the forest on our trip.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picture hung ________the fireplace.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She placed the cup </a:t>
            </a:r>
            <a:r>
              <a:rPr lang="en-US" altLang="en-US" sz="4000" b="1" dirty="0">
                <a:latin typeface="Arial" panose="020B0604020202020204" pitchFamily="34" charset="0"/>
              </a:rPr>
              <a:t>___________</a:t>
            </a: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plate </a:t>
            </a:r>
          </a:p>
        </p:txBody>
      </p:sp>
    </p:spTree>
    <p:extLst>
      <p:ext uri="{BB962C8B-B14F-4D97-AF65-F5344CB8AC3E}">
        <p14:creationId xmlns:p14="http://schemas.microsoft.com/office/powerpoint/2010/main" val="574023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6067C-45DE-1CDA-1C1B-F4A60CA51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474" y="114604"/>
            <a:ext cx="10515600" cy="1325563"/>
          </a:xfrm>
        </p:spPr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16068-23A5-B64E-591D-CF07C3EBDE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913" y="1543790"/>
            <a:ext cx="10974887" cy="513421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Which word is the preposition in this sentence?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The cat slept under the chair.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A) cat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B) slept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C) under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D) chair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033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C454F4-72A3-CA0F-869E-5D39D2149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9146F-1E09-5250-0A4B-367A799BE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22BB1D-91A2-C246-88DA-0AE7D9EE9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2. Which sentence contains a preposition?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A) She quickly ran.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B) He jumped over the fence.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C) They laughed loudly.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D) I sang a song.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567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290E3B-7FF1-CF1D-8F6B-88F7A276AF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F1043-7A70-CF43-06EE-F58A407B4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2EA66C-B453-2DF2-EBD0-2368C1CB23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Identify the preposition in the sentence below.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keys are on the table.</a:t>
            </a:r>
          </a:p>
        </p:txBody>
      </p:sp>
    </p:spTree>
    <p:extLst>
      <p:ext uri="{BB962C8B-B14F-4D97-AF65-F5344CB8AC3E}">
        <p14:creationId xmlns:p14="http://schemas.microsoft.com/office/powerpoint/2010/main" val="3485260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F0489-D8D4-22E2-B9A9-7F0B5CCF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79283-C581-BAD7-6C40-895A6B3D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DC293E-5D6B-F8D4-B6B3-5C1CCA5F4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7774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dirty="0"/>
              <a:t>Insert a suitable preposition in the sentence below.</a:t>
            </a:r>
          </a:p>
          <a:p>
            <a:pPr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She sat __________ her friend during lunch.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244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F76C5-AC52-B7D8-3C33-BB63EA522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5E168-9635-8006-B6B9-8C06F63A0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DA9653-399B-6369-C529-56A1867CC1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77748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b="1" dirty="0"/>
              <a:t>Which word is NOT a preposition?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A) before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B) under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C) quickly</a:t>
            </a:r>
          </a:p>
          <a:p>
            <a:pPr>
              <a:buNone/>
            </a:pPr>
            <a:br>
              <a:rPr lang="en-GB" dirty="0"/>
            </a:br>
            <a:r>
              <a:rPr lang="en-GB" dirty="0"/>
              <a:t>D) between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316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1B6B0-B58C-0A51-AA71-091E3912A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Independent 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9745D-6256-BB49-5F15-9213FC3532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Stick the sheet in </a:t>
            </a:r>
          </a:p>
          <a:p>
            <a:r>
              <a:rPr lang="en-GB" dirty="0"/>
              <a:t>Complete it </a:t>
            </a:r>
          </a:p>
          <a:p>
            <a:r>
              <a:rPr lang="en-GB" dirty="0"/>
              <a:t>Get it marked </a:t>
            </a:r>
          </a:p>
          <a:p>
            <a:r>
              <a:rPr lang="en-GB" dirty="0"/>
              <a:t>Move onto practise SATS questions </a:t>
            </a:r>
          </a:p>
        </p:txBody>
      </p:sp>
    </p:spTree>
    <p:extLst>
      <p:ext uri="{BB962C8B-B14F-4D97-AF65-F5344CB8AC3E}">
        <p14:creationId xmlns:p14="http://schemas.microsoft.com/office/powerpoint/2010/main" val="60783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77B508C-1A9D-49CC-819C-53F090502E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DD7CB-2443-4B1B-8E89-F7896E6860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52596A2-91F6-4066-AA97-F0C55ABA9CCB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318</Words>
  <Application>Microsoft Office PowerPoint</Application>
  <PresentationFormat>Widescreen</PresentationFormat>
  <Paragraphs>73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Prepositions</vt:lpstr>
      <vt:lpstr>Prepositions </vt:lpstr>
      <vt:lpstr>Tell me some sentences containing prepositions about this room</vt:lpstr>
      <vt:lpstr>Tell me some sentences containing prepositions about this room</vt:lpstr>
      <vt:lpstr>Locate the preposition in the sentence below.</vt:lpstr>
      <vt:lpstr>Insert a suitable preposition in the sentences below.</vt:lpstr>
      <vt:lpstr>Questions</vt:lpstr>
      <vt:lpstr>Questions</vt:lpstr>
      <vt:lpstr>Questions</vt:lpstr>
      <vt:lpstr>Questions</vt:lpstr>
      <vt:lpstr>Questions</vt:lpstr>
      <vt:lpstr>Independent 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207</cp:revision>
  <dcterms:created xsi:type="dcterms:W3CDTF">2026-02-13T14:44:34Z</dcterms:created>
  <dcterms:modified xsi:type="dcterms:W3CDTF">2026-04-14T11:00:16Z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