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72" y="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9C8AF-E061-BF71-BEB3-62363B0D4C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E94755-F7A1-E2EA-1A1A-B59FDDE426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73F5A2-981D-66B5-143F-499CC630C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15D894-016A-01C0-A85F-48372C777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D70CCC-3B10-E60C-B5FE-095AFDA65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866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53146-E03D-EA9A-54D1-EC2D166EA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FC85DA-9837-3A46-A8D8-6D8915FBCE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53C961-C61F-640F-FD22-C4C636910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5CC82E-B572-25B1-0E1D-03DDEAF46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86506F-4206-FED2-D59A-F793990B6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031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CD375-7DA6-F29E-0320-7399D9853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8C47F9-7303-DD3E-8B15-4E581844F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64D74-4ABA-61A2-A5A6-D5E62D346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A2960B-5A21-28E2-4141-9770D205F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63D3A4-1CEC-2970-9FC6-9865802BF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33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1C8C7-774A-3AD4-A6AE-8E7E7A91C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735A0-0626-80BA-70B8-1D083AC0C1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158A01-62D4-7B86-8583-38D7A49ED2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B1652D-200D-1CA5-A5C9-5EDEB82EC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E333C1-D743-22AD-AAD2-D1372AF2A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24D491-9F8D-FDB0-BBAB-9971DFE82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505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3F46B-A278-FFB9-6D44-B22DEBB7E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DE8DD6-DDC9-D536-8B99-32024DA509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FFE50D-B9A4-ECE7-2D38-D1599F1204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6E7AC3-B07B-9A5C-26C7-4B80ABC8F2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FABD1E-D40B-E1CE-FB7D-6F91782D4E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7BD2354-F666-9D3E-26B9-B2D03FB5A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F62019-E160-96F7-03E2-B7EFB05B5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88FFF8-3944-1DA3-DB10-69BD35AD5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84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4725F-5734-CA63-1889-CBB6D5ADD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C6B186-151D-4172-8D4E-16C6FE2D7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D9D0F7-8D6F-68C5-8559-090D41378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299A2A-3752-2D42-DC73-AE165CCFC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155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7920B-6AAF-4836-AADA-4EB40CFE2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D22484-B64D-01D5-D1ED-4A7CC0E76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7B3603-3082-13DB-4836-F65BA8A93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698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5E639-19ED-7412-3F94-22B1DE6AF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F9DF8-E789-4A7A-2B68-EA26BC182F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6A8F5C-11FC-614F-B626-B3B7AB68A0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4F714C-BC65-553E-2E63-1FCAF5A4A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4B1096-F4C7-5A9E-5D5C-F6BC22900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D2F270-5059-585E-D639-3AD0354C5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14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C730F7-C3B8-6FDC-1657-3F65D2751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ABEF97-F88C-D275-1E15-BFE6688895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17F6D1-3C1D-72A4-DB17-66EB90BCA6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942B08-BE24-99F8-0D13-9493DCDD8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A655EE-FA58-58DE-E046-990C36B82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F34459-65FD-DCDB-EBBC-694A71C2B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653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F1784-C943-EDD0-05DE-E31D3C929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2857F-EC60-19CC-2C4E-0FAFF57966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F32AF6-5D31-CB07-9435-8DC378E7B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04033-ADF5-573B-3EAD-49706064B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33D37D-D901-B677-5AC6-432641657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256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B69A11-3290-E4B2-5405-F84773E750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D4BE14-6891-0688-7081-084B534B6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6B21A-E65D-5841-4EAD-AC26DB4CA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D3A80-30B2-DFC6-C872-C704B44F7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1DEDD-7F5F-F18E-CD46-3963463BC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085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339DE0-0298-2457-5B4E-EE0DEEA2B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5AEF5E-B444-8E22-A36A-2C90D2EF3A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C47BF7-AED7-D2B8-71AF-98CCFE4751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28D2E27-1D1F-4C5A-8722-59C52FC550CA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902DB1-12BC-796E-E8C6-432252DA49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493AD8-CE9A-2E90-F99C-F3EF454F75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8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763FE-B670-236C-75FF-80D356F3EE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Reasoning – 1 mark addition and subtraction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6A012B-8F6C-FF94-C060-74B1176684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203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CADBC1-B9B4-CE7A-B4E3-4E6B29361E8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0580"/>
          <a:stretch>
            <a:fillRect/>
          </a:stretch>
        </p:blipFill>
        <p:spPr>
          <a:xfrm>
            <a:off x="1188720" y="1462447"/>
            <a:ext cx="7815266" cy="146066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B096A07-43CF-6EC3-6CAF-D5EA90310927}"/>
              </a:ext>
            </a:extLst>
          </p:cNvPr>
          <p:cNvSpPr txBox="1"/>
          <p:nvPr/>
        </p:nvSpPr>
        <p:spPr>
          <a:xfrm>
            <a:off x="558139" y="705385"/>
            <a:ext cx="66739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Circle three numbers that make 650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5CA3F1-A334-4FFA-4D61-A3495F3C7BF3}"/>
              </a:ext>
            </a:extLst>
          </p:cNvPr>
          <p:cNvSpPr txBox="1"/>
          <p:nvPr/>
        </p:nvSpPr>
        <p:spPr>
          <a:xfrm>
            <a:off x="8419605" y="4322618"/>
            <a:ext cx="3289465" cy="2308324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>
                <a:solidFill>
                  <a:schemeClr val="bg1"/>
                </a:solidFill>
              </a:rPr>
              <a:t>Check it with column!</a:t>
            </a:r>
          </a:p>
        </p:txBody>
      </p:sp>
    </p:spTree>
    <p:extLst>
      <p:ext uri="{BB962C8B-B14F-4D97-AF65-F5344CB8AC3E}">
        <p14:creationId xmlns:p14="http://schemas.microsoft.com/office/powerpoint/2010/main" val="1323417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6869A1D-71C1-17EA-D199-080D5633E3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334" y="486665"/>
            <a:ext cx="6024393" cy="16926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AA1BFB4-73E1-1485-8FB2-D73A1DEA0B9D}"/>
              </a:ext>
            </a:extLst>
          </p:cNvPr>
          <p:cNvSpPr txBox="1"/>
          <p:nvPr/>
        </p:nvSpPr>
        <p:spPr>
          <a:xfrm>
            <a:off x="7147561" y="4322618"/>
            <a:ext cx="4561510" cy="1938992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= means balance – check what each side is worth</a:t>
            </a:r>
          </a:p>
        </p:txBody>
      </p:sp>
    </p:spTree>
    <p:extLst>
      <p:ext uri="{BB962C8B-B14F-4D97-AF65-F5344CB8AC3E}">
        <p14:creationId xmlns:p14="http://schemas.microsoft.com/office/powerpoint/2010/main" val="3007866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math test&#10;&#10;AI-generated content may be incorrect.">
            <a:extLst>
              <a:ext uri="{FF2B5EF4-FFF2-40B4-BE49-F238E27FC236}">
                <a16:creationId xmlns:a16="http://schemas.microsoft.com/office/drawing/2014/main" id="{9285D3E9-006E-33C7-64AC-E71DBF7EDE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549"/>
          <a:stretch>
            <a:fillRect/>
          </a:stretch>
        </p:blipFill>
        <p:spPr>
          <a:xfrm>
            <a:off x="426720" y="367512"/>
            <a:ext cx="4587240" cy="35114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2570B27-231C-D261-C969-9433C6F474C5}"/>
              </a:ext>
            </a:extLst>
          </p:cNvPr>
          <p:cNvSpPr txBox="1"/>
          <p:nvPr/>
        </p:nvSpPr>
        <p:spPr>
          <a:xfrm>
            <a:off x="7345681" y="4718858"/>
            <a:ext cx="4561510" cy="1938992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Read carefully and look at the example given</a:t>
            </a:r>
          </a:p>
        </p:txBody>
      </p:sp>
    </p:spTree>
    <p:extLst>
      <p:ext uri="{BB962C8B-B14F-4D97-AF65-F5344CB8AC3E}">
        <p14:creationId xmlns:p14="http://schemas.microsoft.com/office/powerpoint/2010/main" val="35393003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6596874-7218-4FB4-8AA2-B5122B0DFD58}"/>
</file>

<file path=customXml/itemProps2.xml><?xml version="1.0" encoding="utf-8"?>
<ds:datastoreItem xmlns:ds="http://schemas.openxmlformats.org/officeDocument/2006/customXml" ds:itemID="{15A78EC5-58C0-472E-A34C-ABDE7ECC92DD}"/>
</file>

<file path=customXml/itemProps3.xml><?xml version="1.0" encoding="utf-8"?>
<ds:datastoreItem xmlns:ds="http://schemas.openxmlformats.org/officeDocument/2006/customXml" ds:itemID="{2245E0EE-4714-48FC-A6A3-364373300F4F}"/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36</Words>
  <Application>Microsoft Office PowerPoint</Application>
  <PresentationFormat>Widescreen</PresentationFormat>
  <Paragraphs>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Reasoning – 1 mark addition and subtraction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2026-02-26T08:58:04Z</dcterms:created>
  <dcterms:modified xsi:type="dcterms:W3CDTF">2026-02-26T09:03:21Z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</Properties>
</file>