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3" r:id="rId6"/>
    <p:sldId id="257" r:id="rId7"/>
    <p:sldId id="258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CBC88-C48A-B71E-01B6-6029CC46D5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9ACBE-C467-2508-0391-4BFC6BF1AC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B51C0-C10B-FB82-3E8A-257F7CB09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EFC5EE-968D-D903-CA29-16735F9FB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97B70-B11D-7E92-8098-2B598130B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010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3065B-00D9-D264-1FC9-ACD5C3DB2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6719B-5D95-4AE7-CDCD-8A7A31150E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504765-6F16-7152-8C2B-BAA7FE5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AF388-87F6-C8B3-B6A9-2CC96AC22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43BFD9-2D93-2427-98C4-79B812624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937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1C491-E209-37C8-378E-125FB42C3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0944F3-C7B4-26A4-DF37-FE2DB30B7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547FE7-C1DB-AA16-07AE-75AAD4C2E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3EE2C1-20F1-24D1-1582-493E1E30B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9D3336-3AE7-BF07-520F-FE422C078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421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8C4B1-DAF4-D7B9-31AF-B93B6A544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509D2-EE48-10C3-BFFB-EAC0016BD6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36BAB5-1BBE-DA77-6BA8-46F7F73888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B43EC-0B77-BA17-3C06-42657E085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4A2740-D628-9120-4869-A5B9E67DD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B06350-2FEF-2711-2A9C-1744F05B4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93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23066-7A2D-C64C-ADBD-3386751CF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2E95E-D6B3-1387-2A0A-83A9A59E61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42C38D-75FB-07F6-237D-08B5EE9FEA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45752A-4798-03A1-E2D5-619A252FA2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928014-89C7-B10C-3FCC-DDE41A14A0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84D694-2C41-6835-D58F-8A5A94FD8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D21499-AC23-0E0F-DA3C-38D3A175F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AE6BFF-83C3-6AFB-56DF-1BD8D46FF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683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DC8A4-4796-1442-D2DD-C9DD0871B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C079CD-C023-472A-26FD-E68E7D33F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410CB0-F606-4CB4-1296-361AA2ECD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7F0715-677C-8EBF-B370-A7585A3EB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962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A04EA0-27EC-0E96-EAB0-1AAF68B8B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01AE4B-6329-8F3F-8EB2-0F8C14D5B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B3ECF1-ACEE-1D85-CA4F-28A8C92A7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162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E2795-C726-25CE-F2CE-7F697C1E1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07FA44-EFBB-B4F7-8044-83018C2F2F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CBBE29-8201-4179-CC82-F35A552945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197190-D61F-18A9-72D0-69F3BC944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5F0DF2-1706-EAA4-6648-A83C797FB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50C3C-D285-ED41-1334-A85A44E2D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655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C2E39-B73E-528A-8D7F-873175026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26C1A-6B69-26A5-0FCA-1F39B94511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C40885-A1AD-3195-BD00-6EC78A6399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BFA363-F752-5BC3-BB9F-1E62585AD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FFF6F-7A1B-84DB-F909-78034C5D5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BDC72B-45CA-5D85-7B35-06F0BF63D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717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1EC0-CC5A-2727-6FDC-5F27E21E2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3BECCB-A028-EE23-9F8E-D4A2AA2312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2E2C3-E9C9-5CB2-4F91-2055EBBC6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DE8BD-3BAC-A1ED-0106-515D6AA7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EDC65-1150-6C01-131F-CD0B51BA8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080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38148C-D23E-E5CB-40D4-EFD78C4D3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872F6C-4B9D-9799-2EA0-3030D19DF7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84D93-E0E4-43A0-18E6-250AF0578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E9DC53-FCC8-DC6A-723B-F1A24073E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A25F1A-C403-2712-74B7-3500E026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691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DADCE0-9305-07F7-F7CD-B95662C55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6C46EE-92A9-3C51-0394-57F6494FCA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4BF41-AAC4-6A55-8AA5-A0ED878F15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19EA36-1BC3-48D0-BF26-5F75CA175D81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3E35E-085D-76D9-14C2-0C366802C6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F6FD0D-1C31-8489-6C4A-0C5F4346A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702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FA885-8B0C-B410-2B7E-4113FA2469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Subtraction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AF7D88-C098-BFE2-E734-2C193753D61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98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 paper with numbers and a square&#10;&#10;AI-generated content may be incorrect.">
            <a:extLst>
              <a:ext uri="{FF2B5EF4-FFF2-40B4-BE49-F238E27FC236}">
                <a16:creationId xmlns:a16="http://schemas.microsoft.com/office/drawing/2014/main" id="{21F9702A-43C8-7512-0545-72B1DC5D3E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279" y="823391"/>
            <a:ext cx="10362639" cy="4853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4123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 paper with a blue rectangle&#10;&#10;AI-generated content may be incorrect.">
            <a:extLst>
              <a:ext uri="{FF2B5EF4-FFF2-40B4-BE49-F238E27FC236}">
                <a16:creationId xmlns:a16="http://schemas.microsoft.com/office/drawing/2014/main" id="{AC0FA6A0-015A-8AEE-E9A7-38CA5C9A1F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7863" y="911093"/>
            <a:ext cx="9015231" cy="4263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065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 paper with numbers and a square&#10;&#10;AI-generated content may be incorrect.">
            <a:extLst>
              <a:ext uri="{FF2B5EF4-FFF2-40B4-BE49-F238E27FC236}">
                <a16:creationId xmlns:a16="http://schemas.microsoft.com/office/drawing/2014/main" id="{A965D668-FAC9-9919-8533-4F53A17496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161" y="875438"/>
            <a:ext cx="10395898" cy="4935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0322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 paper with a rectangle and a rectangle&#10;&#10;AI-generated content may be incorrect.">
            <a:extLst>
              <a:ext uri="{FF2B5EF4-FFF2-40B4-BE49-F238E27FC236}">
                <a16:creationId xmlns:a16="http://schemas.microsoft.com/office/drawing/2014/main" id="{860DE85B-71D6-C06D-0A81-1F2C6795C2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664" y="1101643"/>
            <a:ext cx="10035162" cy="4654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040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ck rectangle with a black rectangle on a white background&#10;&#10;AI-generated content may be incorrect.">
            <a:extLst>
              <a:ext uri="{FF2B5EF4-FFF2-40B4-BE49-F238E27FC236}">
                <a16:creationId xmlns:a16="http://schemas.microsoft.com/office/drawing/2014/main" id="{BD48FB55-33C4-7FCB-3E9D-1BD6FEB319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4821" y="1419166"/>
            <a:ext cx="8684747" cy="4019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4376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ck and red grid with a square&#10;&#10;AI-generated content may be incorrect.">
            <a:extLst>
              <a:ext uri="{FF2B5EF4-FFF2-40B4-BE49-F238E27FC236}">
                <a16:creationId xmlns:a16="http://schemas.microsoft.com/office/drawing/2014/main" id="{AD471D7A-9532-ABA8-B587-AC39271014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7223" y="935240"/>
            <a:ext cx="9797553" cy="4432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44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 paper with a rectangle&#10;&#10;AI-generated content may be incorrect.">
            <a:extLst>
              <a:ext uri="{FF2B5EF4-FFF2-40B4-BE49-F238E27FC236}">
                <a16:creationId xmlns:a16="http://schemas.microsoft.com/office/drawing/2014/main" id="{68FA503F-4449-AE12-1A3C-2BFB5BB33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803" y="613452"/>
            <a:ext cx="10793383" cy="5104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9743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FB0A267-BF5C-4D10-A7B1-63B2444E133F}"/>
</file>

<file path=customXml/itemProps2.xml><?xml version="1.0" encoding="utf-8"?>
<ds:datastoreItem xmlns:ds="http://schemas.openxmlformats.org/officeDocument/2006/customXml" ds:itemID="{A5FB9C71-0642-4566-A42A-234235CFAD88}"/>
</file>

<file path=customXml/itemProps3.xml><?xml version="1.0" encoding="utf-8"?>
<ds:datastoreItem xmlns:ds="http://schemas.openxmlformats.org/officeDocument/2006/customXml" ds:itemID="{406A0199-85C4-45EC-BF90-FA28D800B3C3}"/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</Words>
  <Application>Microsoft Office PowerPoint</Application>
  <PresentationFormat>Widescreen</PresentationFormat>
  <Paragraphs>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Subtraction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</cp:revision>
  <dcterms:created xsi:type="dcterms:W3CDTF">2026-02-13T10:03:22Z</dcterms:created>
  <dcterms:modified xsi:type="dcterms:W3CDTF">2026-02-13T12:32:50Z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</Properties>
</file>