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6" r:id="rId5"/>
    <p:sldId id="321" r:id="rId6"/>
    <p:sldId id="320" r:id="rId7"/>
    <p:sldId id="326" r:id="rId8"/>
    <p:sldId id="327" r:id="rId9"/>
    <p:sldId id="312" r:id="rId10"/>
    <p:sldId id="328" r:id="rId11"/>
    <p:sldId id="329" r:id="rId12"/>
    <p:sldId id="283" r:id="rId13"/>
    <p:sldId id="330" r:id="rId14"/>
    <p:sldId id="323" r:id="rId15"/>
    <p:sldId id="331" r:id="rId16"/>
    <p:sldId id="25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6C47AC-78F9-4A21-9489-273EF725BD08}" v="847" dt="2026-04-26T18:33:42.027"/>
    <p1510:client id="{606BB831-E0CE-4060-A0A9-2225F347AAA8}" v="978" dt="2026-04-26T19:07:27.3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">
      <pc:chgData name="Elisabeth Jones" userId="d871a531-438d-4e91-81ec-befa55583ca5" providerId="ADAL" clId="{B9B676CA-4031-44C8-8AA8-8D8C41A72080}" dt="2026-04-21T12:11:34.407" v="4363" actId="20577"/>
      <pc:docMkLst>
        <pc:docMk/>
      </pc:docMkLst>
      <pc:sldChg chg="addSp delSp modSp mod">
        <pc:chgData name="Elisabeth Jones" userId="d871a531-438d-4e91-81ec-befa55583ca5" providerId="ADAL" clId="{B9B676CA-4031-44C8-8AA8-8D8C41A72080}" dt="2026-04-14T13:36:25.792" v="2909" actId="14100"/>
        <pc:sldMkLst>
          <pc:docMk/>
          <pc:sldMk cId="4264571299" sldId="256"/>
        </pc:sldMkLst>
        <pc:spChg chg="mod">
          <ac:chgData name="Elisabeth Jones" userId="d871a531-438d-4e91-81ec-befa55583ca5" providerId="ADAL" clId="{B9B676CA-4031-44C8-8AA8-8D8C41A72080}" dt="2026-04-14T13:35:03.759" v="2895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mod modAnim">
        <pc:chgData name="Elisabeth Jones" userId="d871a531-438d-4e91-81ec-befa55583ca5" providerId="ADAL" clId="{B9B676CA-4031-44C8-8AA8-8D8C41A72080}" dt="2026-04-21T12:08:38.638" v="4258" actId="113"/>
        <pc:sldMkLst>
          <pc:docMk/>
          <pc:sldMk cId="3376033298" sldId="283"/>
        </pc:sldMkLst>
        <pc:spChg chg="mod">
          <ac:chgData name="Elisabeth Jones" userId="d871a531-438d-4e91-81ec-befa55583ca5" providerId="ADAL" clId="{B9B676CA-4031-44C8-8AA8-8D8C41A72080}" dt="2026-04-21T12:08:30.062" v="4247" actId="14100"/>
          <ac:spMkLst>
            <pc:docMk/>
            <pc:sldMk cId="3376033298" sldId="283"/>
            <ac:spMk id="3" creationId="{8CF16068-23A5-B64E-591D-CF07C3EBDE6E}"/>
          </ac:spMkLst>
        </pc:spChg>
      </pc:sld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26T19:07:27.399" v="6390"/>
      <pc:docMkLst>
        <pc:docMk/>
      </pc:docMkLst>
      <pc:sldChg chg="addSp delSp modSp mod">
        <pc:chgData name="Elisabeth Jones" userId="d871a531-438d-4e91-81ec-befa55583ca5" providerId="ADAL" clId="{7D45C4F6-F8BD-4FB2-8BFD-6165C5C1085F}" dt="2026-04-26T18:37:19.400" v="4918" actId="1076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4-26T18:36:48.055" v="4913" actId="20577"/>
          <ac:spMkLst>
            <pc:docMk/>
            <pc:sldMk cId="4264571299" sldId="256"/>
            <ac:spMk id="2" creationId="{5EAF43B6-E28A-9153-BAC7-03FB8787E8FC}"/>
          </ac:spMkLst>
        </pc:spChg>
        <pc:picChg chg="add mod">
          <ac:chgData name="Elisabeth Jones" userId="d871a531-438d-4e91-81ec-befa55583ca5" providerId="ADAL" clId="{7D45C4F6-F8BD-4FB2-8BFD-6165C5C1085F}" dt="2026-04-26T18:37:19.400" v="4918" actId="1076"/>
          <ac:picMkLst>
            <pc:docMk/>
            <pc:sldMk cId="4264571299" sldId="256"/>
            <ac:picMk id="3" creationId="{32B62013-AA53-6CAC-27C9-4DEDA8B62883}"/>
          </ac:picMkLst>
        </pc:picChg>
        <pc:picChg chg="add del mod">
          <ac:chgData name="Elisabeth Jones" userId="d871a531-438d-4e91-81ec-befa55583ca5" providerId="ADAL" clId="{7D45C4F6-F8BD-4FB2-8BFD-6165C5C1085F}" dt="2026-04-26T18:37:10.276" v="4914" actId="478"/>
          <ac:picMkLst>
            <pc:docMk/>
            <pc:sldMk cId="4264571299" sldId="256"/>
            <ac:picMk id="1026" creationId="{218E4563-DEED-792F-8AF3-915A159031E8}"/>
          </ac:picMkLst>
        </pc:picChg>
      </pc:sldChg>
      <pc:sldChg chg="addSp delSp modSp del mod modAnim">
        <pc:chgData name="Elisabeth Jones" userId="d871a531-438d-4e91-81ec-befa55583ca5" providerId="ADAL" clId="{7D45C4F6-F8BD-4FB2-8BFD-6165C5C1085F}" dt="2026-04-26T18:22:47.810" v="4004" actId="47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4-26T18:20:23.319" v="3719" actId="20577"/>
          <ac:spMkLst>
            <pc:docMk/>
            <pc:sldMk cId="472370712" sldId="257"/>
            <ac:spMk id="2" creationId="{7FD01D62-9CF3-454B-FE6E-1E2436A68935}"/>
          </ac:spMkLst>
        </pc:spChg>
      </pc:sldChg>
      <pc:sldChg chg="delSp modSp mod modAnim">
        <pc:chgData name="Elisabeth Jones" userId="d871a531-438d-4e91-81ec-befa55583ca5" providerId="ADAL" clId="{7D45C4F6-F8BD-4FB2-8BFD-6165C5C1085F}" dt="2026-04-26T19:06:29.414" v="6380" actId="27636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4-26T19:06:29.414" v="6380" actId="27636"/>
          <ac:spMkLst>
            <pc:docMk/>
            <pc:sldMk cId="3376033298" sldId="283"/>
            <ac:spMk id="3" creationId="{8CF16068-23A5-B64E-591D-CF07C3EBDE6E}"/>
          </ac:spMkLst>
        </pc:spChg>
        <pc:spChg chg="del mod">
          <ac:chgData name="Elisabeth Jones" userId="d871a531-438d-4e91-81ec-befa55583ca5" providerId="ADAL" clId="{7D45C4F6-F8BD-4FB2-8BFD-6165C5C1085F}" dt="2026-04-26T18:30:59.978" v="4823"/>
          <ac:spMkLst>
            <pc:docMk/>
            <pc:sldMk cId="3376033298" sldId="283"/>
            <ac:spMk id="6" creationId="{4EBB5B5D-8365-27D0-9408-DF97C8FD59F9}"/>
          </ac:spMkLst>
        </pc:spChg>
      </pc:sldChg>
      <pc:sldChg chg="addSp delSp modSp del mod">
        <pc:chgData name="Elisabeth Jones" userId="d871a531-438d-4e91-81ec-befa55583ca5" providerId="ADAL" clId="{7D45C4F6-F8BD-4FB2-8BFD-6165C5C1085F}" dt="2026-04-26T18:30:09.810" v="4686" actId="47"/>
        <pc:sldMkLst>
          <pc:docMk/>
          <pc:sldMk cId="3617944017" sldId="301"/>
        </pc:sldMkLst>
      </pc:sldChg>
      <pc:sldChg chg="addSp delSp modSp new mod ord setBg modAnim">
        <pc:chgData name="Elisabeth Jones" userId="d871a531-438d-4e91-81ec-befa55583ca5" providerId="ADAL" clId="{7D45C4F6-F8BD-4FB2-8BFD-6165C5C1085F}" dt="2026-04-26T18:56:35.711" v="6033" actId="403"/>
        <pc:sldMkLst>
          <pc:docMk/>
          <pc:sldMk cId="3658944942" sldId="312"/>
        </pc:sldMkLst>
        <pc:spChg chg="mod ord">
          <ac:chgData name="Elisabeth Jones" userId="d871a531-438d-4e91-81ec-befa55583ca5" providerId="ADAL" clId="{7D45C4F6-F8BD-4FB2-8BFD-6165C5C1085F}" dt="2026-04-26T18:54:57.160" v="5999" actId="20577"/>
          <ac:spMkLst>
            <pc:docMk/>
            <pc:sldMk cId="3658944942" sldId="312"/>
            <ac:spMk id="2" creationId="{E370ABDA-2378-2182-C839-C9ABF85E88EE}"/>
          </ac:spMkLst>
        </pc:spChg>
        <pc:spChg chg="add del mod">
          <ac:chgData name="Elisabeth Jones" userId="d871a531-438d-4e91-81ec-befa55583ca5" providerId="ADAL" clId="{7D45C4F6-F8BD-4FB2-8BFD-6165C5C1085F}" dt="2026-04-26T18:56:35.711" v="6033" actId="403"/>
          <ac:spMkLst>
            <pc:docMk/>
            <pc:sldMk cId="3658944942" sldId="312"/>
            <ac:spMk id="3" creationId="{7B08A7BA-E2E2-AA0C-B98B-A3C72324137F}"/>
          </ac:spMkLst>
        </pc:spChg>
        <pc:spChg chg="add del mod">
          <ac:chgData name="Elisabeth Jones" userId="d871a531-438d-4e91-81ec-befa55583ca5" providerId="ADAL" clId="{7D45C4F6-F8BD-4FB2-8BFD-6165C5C1085F}" dt="2026-04-26T18:54:24.530" v="5915" actId="478"/>
          <ac:spMkLst>
            <pc:docMk/>
            <pc:sldMk cId="3658944942" sldId="312"/>
            <ac:spMk id="5" creationId="{563C4D31-CB40-3B35-4088-29888095035F}"/>
          </ac:spMkLst>
        </pc:spChg>
        <pc:picChg chg="add del mod">
          <ac:chgData name="Elisabeth Jones" userId="d871a531-438d-4e91-81ec-befa55583ca5" providerId="ADAL" clId="{7D45C4F6-F8BD-4FB2-8BFD-6165C5C1085F}" dt="2026-04-26T18:21:01.084" v="3793" actId="478"/>
          <ac:picMkLst>
            <pc:docMk/>
            <pc:sldMk cId="3658944942" sldId="312"/>
            <ac:picMk id="4" creationId="{BC0E3796-22F7-7877-1D05-839761619F53}"/>
          </ac:picMkLst>
        </pc:picChg>
        <pc:picChg chg="add">
          <ac:chgData name="Elisabeth Jones" userId="d871a531-438d-4e91-81ec-befa55583ca5" providerId="ADAL" clId="{7D45C4F6-F8BD-4FB2-8BFD-6165C5C1085F}" dt="2026-04-26T18:27:03.996" v="4350"/>
          <ac:picMkLst>
            <pc:docMk/>
            <pc:sldMk cId="3658944942" sldId="312"/>
            <ac:picMk id="2050" creationId="{C5E0CF99-3430-B4CC-A771-4D50F8B55E4C}"/>
          </ac:picMkLst>
        </pc:picChg>
      </pc:sldChg>
      <pc:sldChg chg="addSp delSp modSp add del mod modAnim">
        <pc:chgData name="Elisabeth Jones" userId="d871a531-438d-4e91-81ec-befa55583ca5" providerId="ADAL" clId="{7D45C4F6-F8BD-4FB2-8BFD-6165C5C1085F}" dt="2026-04-26T18:30:08.819" v="4684" actId="47"/>
        <pc:sldMkLst>
          <pc:docMk/>
          <pc:sldMk cId="2590990249" sldId="313"/>
        </pc:sldMkLst>
      </pc:sldChg>
      <pc:sldChg chg="addSp delSp modSp add del mod modAnim">
        <pc:chgData name="Elisabeth Jones" userId="d871a531-438d-4e91-81ec-befa55583ca5" providerId="ADAL" clId="{7D45C4F6-F8BD-4FB2-8BFD-6165C5C1085F}" dt="2026-04-26T18:30:09.135" v="4685" actId="47"/>
        <pc:sldMkLst>
          <pc:docMk/>
          <pc:sldMk cId="1020166832" sldId="314"/>
        </pc:sldMkLst>
      </pc:sldChg>
      <pc:sldChg chg="add del">
        <pc:chgData name="Elisabeth Jones" userId="d871a531-438d-4e91-81ec-befa55583ca5" providerId="ADAL" clId="{7D45C4F6-F8BD-4FB2-8BFD-6165C5C1085F}" dt="2026-04-26T18:30:10.595" v="4687" actId="47"/>
        <pc:sldMkLst>
          <pc:docMk/>
          <pc:sldMk cId="3929281128" sldId="315"/>
        </pc:sldMkLst>
      </pc:sldChg>
      <pc:sldChg chg="del">
        <pc:chgData name="Elisabeth Jones" userId="d871a531-438d-4e91-81ec-befa55583ca5" providerId="ADAL" clId="{7D45C4F6-F8BD-4FB2-8BFD-6165C5C1085F}" dt="2026-04-26T18:31:06.381" v="4825" actId="47"/>
        <pc:sldMkLst>
          <pc:docMk/>
          <pc:sldMk cId="260104414" sldId="316"/>
        </pc:sldMkLst>
      </pc:sldChg>
      <pc:sldChg chg="del">
        <pc:chgData name="Elisabeth Jones" userId="d871a531-438d-4e91-81ec-befa55583ca5" providerId="ADAL" clId="{7D45C4F6-F8BD-4FB2-8BFD-6165C5C1085F}" dt="2026-04-26T18:31:07.997" v="4826" actId="47"/>
        <pc:sldMkLst>
          <pc:docMk/>
          <pc:sldMk cId="881059765" sldId="317"/>
        </pc:sldMkLst>
      </pc:sldChg>
      <pc:sldChg chg="del">
        <pc:chgData name="Elisabeth Jones" userId="d871a531-438d-4e91-81ec-befa55583ca5" providerId="ADAL" clId="{7D45C4F6-F8BD-4FB2-8BFD-6165C5C1085F}" dt="2026-04-26T18:31:12.691" v="4828" actId="47"/>
        <pc:sldMkLst>
          <pc:docMk/>
          <pc:sldMk cId="675519091" sldId="318"/>
        </pc:sldMkLst>
      </pc:sldChg>
      <pc:sldChg chg="del">
        <pc:chgData name="Elisabeth Jones" userId="d871a531-438d-4e91-81ec-befa55583ca5" providerId="ADAL" clId="{7D45C4F6-F8BD-4FB2-8BFD-6165C5C1085F}" dt="2026-04-26T18:31:11.325" v="4827" actId="47"/>
        <pc:sldMkLst>
          <pc:docMk/>
          <pc:sldMk cId="1906627969" sldId="319"/>
        </pc:sldMkLst>
      </pc:sldChg>
      <pc:sldChg chg="addSp modSp new mod modAnim">
        <pc:chgData name="Elisabeth Jones" userId="d871a531-438d-4e91-81ec-befa55583ca5" providerId="ADAL" clId="{7D45C4F6-F8BD-4FB2-8BFD-6165C5C1085F}" dt="2026-04-26T18:51:24.804" v="5576"/>
        <pc:sldMkLst>
          <pc:docMk/>
          <pc:sldMk cId="4004068370" sldId="320"/>
        </pc:sldMkLst>
        <pc:spChg chg="mod">
          <ac:chgData name="Elisabeth Jones" userId="d871a531-438d-4e91-81ec-befa55583ca5" providerId="ADAL" clId="{7D45C4F6-F8BD-4FB2-8BFD-6165C5C1085F}" dt="2026-04-26T18:46:57.061" v="5423" actId="14100"/>
          <ac:spMkLst>
            <pc:docMk/>
            <pc:sldMk cId="4004068370" sldId="320"/>
            <ac:spMk id="2" creationId="{7E8B3ABA-42E9-1D43-994E-48ED1602EF63}"/>
          </ac:spMkLst>
        </pc:spChg>
        <pc:spChg chg="mod">
          <ac:chgData name="Elisabeth Jones" userId="d871a531-438d-4e91-81ec-befa55583ca5" providerId="ADAL" clId="{7D45C4F6-F8BD-4FB2-8BFD-6165C5C1085F}" dt="2026-04-26T18:46:50.552" v="5421" actId="14100"/>
          <ac:spMkLst>
            <pc:docMk/>
            <pc:sldMk cId="4004068370" sldId="320"/>
            <ac:spMk id="3" creationId="{ACEF123C-1012-80F9-8D4F-644E8C235350}"/>
          </ac:spMkLst>
        </pc:spChg>
        <pc:picChg chg="add mod">
          <ac:chgData name="Elisabeth Jones" userId="d871a531-438d-4e91-81ec-befa55583ca5" providerId="ADAL" clId="{7D45C4F6-F8BD-4FB2-8BFD-6165C5C1085F}" dt="2026-04-26T18:47:06.293" v="5426" actId="1076"/>
          <ac:picMkLst>
            <pc:docMk/>
            <pc:sldMk cId="4004068370" sldId="320"/>
            <ac:picMk id="4" creationId="{A10C9DF8-CF0F-3277-D633-4005E0423E47}"/>
          </ac:picMkLst>
        </pc:picChg>
      </pc:sldChg>
      <pc:sldChg chg="addSp delSp modSp add mod modAnim">
        <pc:chgData name="Elisabeth Jones" userId="d871a531-438d-4e91-81ec-befa55583ca5" providerId="ADAL" clId="{7D45C4F6-F8BD-4FB2-8BFD-6165C5C1085F}" dt="2026-04-26T18:51:21.088" v="5575"/>
        <pc:sldMkLst>
          <pc:docMk/>
          <pc:sldMk cId="447567245" sldId="321"/>
        </pc:sldMkLst>
        <pc:spChg chg="mod">
          <ac:chgData name="Elisabeth Jones" userId="d871a531-438d-4e91-81ec-befa55583ca5" providerId="ADAL" clId="{7D45C4F6-F8BD-4FB2-8BFD-6165C5C1085F}" dt="2026-04-26T18:42:24.685" v="5316" actId="1076"/>
          <ac:spMkLst>
            <pc:docMk/>
            <pc:sldMk cId="447567245" sldId="321"/>
            <ac:spMk id="2" creationId="{323D87A3-8803-6C73-D009-4E18D9EF3031}"/>
          </ac:spMkLst>
        </pc:spChg>
        <pc:spChg chg="mod">
          <ac:chgData name="Elisabeth Jones" userId="d871a531-438d-4e91-81ec-befa55583ca5" providerId="ADAL" clId="{7D45C4F6-F8BD-4FB2-8BFD-6165C5C1085F}" dt="2026-04-26T18:42:16.708" v="5314" actId="113"/>
          <ac:spMkLst>
            <pc:docMk/>
            <pc:sldMk cId="447567245" sldId="321"/>
            <ac:spMk id="3" creationId="{A3294F31-97AF-4F95-1532-86F0D3940771}"/>
          </ac:spMkLst>
        </pc:spChg>
        <pc:spChg chg="add del">
          <ac:chgData name="Elisabeth Jones" userId="d871a531-438d-4e91-81ec-befa55583ca5" providerId="ADAL" clId="{7D45C4F6-F8BD-4FB2-8BFD-6165C5C1085F}" dt="2026-04-26T18:24:41.460" v="4160" actId="478"/>
          <ac:spMkLst>
            <pc:docMk/>
            <pc:sldMk cId="447567245" sldId="321"/>
            <ac:spMk id="4" creationId="{E35CD5A0-1DE1-8D41-BED8-DE0316AB6CE8}"/>
          </ac:spMkLst>
        </pc:spChg>
        <pc:spChg chg="add del mod">
          <ac:chgData name="Elisabeth Jones" userId="d871a531-438d-4e91-81ec-befa55583ca5" providerId="ADAL" clId="{7D45C4F6-F8BD-4FB2-8BFD-6165C5C1085F}" dt="2026-04-26T18:39:00.151" v="5181" actId="478"/>
          <ac:spMkLst>
            <pc:docMk/>
            <pc:sldMk cId="447567245" sldId="321"/>
            <ac:spMk id="5" creationId="{67B89B22-F4B3-3784-2EDB-10903C96454C}"/>
          </ac:spMkLst>
        </pc:spChg>
        <pc:picChg chg="add mod">
          <ac:chgData name="Elisabeth Jones" userId="d871a531-438d-4e91-81ec-befa55583ca5" providerId="ADAL" clId="{7D45C4F6-F8BD-4FB2-8BFD-6165C5C1085F}" dt="2026-04-26T18:44:58.734" v="5319" actId="1076"/>
          <ac:picMkLst>
            <pc:docMk/>
            <pc:sldMk cId="447567245" sldId="321"/>
            <ac:picMk id="2050" creationId="{DF4D7F1D-BE28-063B-14A5-E23DCAB177A4}"/>
          </ac:picMkLst>
        </pc:picChg>
      </pc:sldChg>
      <pc:sldChg chg="modSp add del mod ord modAnim">
        <pc:chgData name="Elisabeth Jones" userId="d871a531-438d-4e91-81ec-befa55583ca5" providerId="ADAL" clId="{7D45C4F6-F8BD-4FB2-8BFD-6165C5C1085F}" dt="2026-04-26T19:01:51.372" v="6156" actId="47"/>
        <pc:sldMkLst>
          <pc:docMk/>
          <pc:sldMk cId="4022529857" sldId="322"/>
        </pc:sldMkLst>
        <pc:spChg chg="mod">
          <ac:chgData name="Elisabeth Jones" userId="d871a531-438d-4e91-81ec-befa55583ca5" providerId="ADAL" clId="{7D45C4F6-F8BD-4FB2-8BFD-6165C5C1085F}" dt="2026-04-26T18:29:06.846" v="4540" actId="20577"/>
          <ac:spMkLst>
            <pc:docMk/>
            <pc:sldMk cId="4022529857" sldId="322"/>
            <ac:spMk id="2" creationId="{B50EB62E-7AE3-0A26-796D-C21AB30E9018}"/>
          </ac:spMkLst>
        </pc:spChg>
        <pc:spChg chg="mod">
          <ac:chgData name="Elisabeth Jones" userId="d871a531-438d-4e91-81ec-befa55583ca5" providerId="ADAL" clId="{7D45C4F6-F8BD-4FB2-8BFD-6165C5C1085F}" dt="2026-04-26T19:01:47.763" v="6155" actId="27636"/>
          <ac:spMkLst>
            <pc:docMk/>
            <pc:sldMk cId="4022529857" sldId="322"/>
            <ac:spMk id="3" creationId="{BF309488-D30E-70BD-E2CA-9653C03C15BE}"/>
          </ac:spMkLst>
        </pc:spChg>
      </pc:sldChg>
      <pc:sldChg chg="modSp add mod modAnim">
        <pc:chgData name="Elisabeth Jones" userId="d871a531-438d-4e91-81ec-befa55583ca5" providerId="ADAL" clId="{7D45C4F6-F8BD-4FB2-8BFD-6165C5C1085F}" dt="2026-04-26T19:05:35.202" v="6360"/>
        <pc:sldMkLst>
          <pc:docMk/>
          <pc:sldMk cId="4091450173" sldId="323"/>
        </pc:sldMkLst>
        <pc:spChg chg="mod">
          <ac:chgData name="Elisabeth Jones" userId="d871a531-438d-4e91-81ec-befa55583ca5" providerId="ADAL" clId="{7D45C4F6-F8BD-4FB2-8BFD-6165C5C1085F}" dt="2026-04-26T19:05:35.202" v="6360"/>
          <ac:spMkLst>
            <pc:docMk/>
            <pc:sldMk cId="4091450173" sldId="323"/>
            <ac:spMk id="3" creationId="{5078357F-3B63-BFD8-0BDD-D95C6799C0CB}"/>
          </ac:spMkLst>
        </pc:spChg>
      </pc:sldChg>
      <pc:sldChg chg="modSp add del modAnim">
        <pc:chgData name="Elisabeth Jones" userId="d871a531-438d-4e91-81ec-befa55583ca5" providerId="ADAL" clId="{7D45C4F6-F8BD-4FB2-8BFD-6165C5C1085F}" dt="2026-04-26T19:03:24.583" v="6312" actId="47"/>
        <pc:sldMkLst>
          <pc:docMk/>
          <pc:sldMk cId="2487107996" sldId="324"/>
        </pc:sldMkLst>
        <pc:spChg chg="mod">
          <ac:chgData name="Elisabeth Jones" userId="d871a531-438d-4e91-81ec-befa55583ca5" providerId="ADAL" clId="{7D45C4F6-F8BD-4FB2-8BFD-6165C5C1085F}" dt="2026-04-26T18:33:29.916" v="4877" actId="20577"/>
          <ac:spMkLst>
            <pc:docMk/>
            <pc:sldMk cId="2487107996" sldId="324"/>
            <ac:spMk id="3" creationId="{6DD05C09-2572-B1FA-B02C-37FE1E0C808A}"/>
          </ac:spMkLst>
        </pc:spChg>
      </pc:sldChg>
      <pc:sldChg chg="modSp add del modAnim">
        <pc:chgData name="Elisabeth Jones" userId="d871a531-438d-4e91-81ec-befa55583ca5" providerId="ADAL" clId="{7D45C4F6-F8BD-4FB2-8BFD-6165C5C1085F}" dt="2026-04-26T19:03:25.246" v="6313" actId="47"/>
        <pc:sldMkLst>
          <pc:docMk/>
          <pc:sldMk cId="745264411" sldId="325"/>
        </pc:sldMkLst>
        <pc:spChg chg="mod">
          <ac:chgData name="Elisabeth Jones" userId="d871a531-438d-4e91-81ec-befa55583ca5" providerId="ADAL" clId="{7D45C4F6-F8BD-4FB2-8BFD-6165C5C1085F}" dt="2026-04-26T18:33:04.584" v="4846"/>
          <ac:spMkLst>
            <pc:docMk/>
            <pc:sldMk cId="745264411" sldId="325"/>
            <ac:spMk id="3" creationId="{0BE2D856-C8FB-EDE2-6B4F-2362FE13AC52}"/>
          </ac:spMkLst>
        </pc:spChg>
      </pc:sldChg>
      <pc:sldChg chg="addSp delSp modSp add mod ord modAnim">
        <pc:chgData name="Elisabeth Jones" userId="d871a531-438d-4e91-81ec-befa55583ca5" providerId="ADAL" clId="{7D45C4F6-F8BD-4FB2-8BFD-6165C5C1085F}" dt="2026-04-26T18:57:37.126" v="6056" actId="113"/>
        <pc:sldMkLst>
          <pc:docMk/>
          <pc:sldMk cId="2616215963" sldId="326"/>
        </pc:sldMkLst>
        <pc:spChg chg="mod">
          <ac:chgData name="Elisabeth Jones" userId="d871a531-438d-4e91-81ec-befa55583ca5" providerId="ADAL" clId="{7D45C4F6-F8BD-4FB2-8BFD-6165C5C1085F}" dt="2026-04-26T18:47:19.475" v="5442" actId="20577"/>
          <ac:spMkLst>
            <pc:docMk/>
            <pc:sldMk cId="2616215963" sldId="326"/>
            <ac:spMk id="2" creationId="{22940781-9D29-23ED-2429-843ECEC81C02}"/>
          </ac:spMkLst>
        </pc:spChg>
        <pc:spChg chg="mod">
          <ac:chgData name="Elisabeth Jones" userId="d871a531-438d-4e91-81ec-befa55583ca5" providerId="ADAL" clId="{7D45C4F6-F8BD-4FB2-8BFD-6165C5C1085F}" dt="2026-04-26T18:49:39.452" v="5563" actId="27636"/>
          <ac:spMkLst>
            <pc:docMk/>
            <pc:sldMk cId="2616215963" sldId="326"/>
            <ac:spMk id="3" creationId="{DD39CFE3-2AD4-0EBE-5B85-8E3B640EA61F}"/>
          </ac:spMkLst>
        </pc:spChg>
        <pc:spChg chg="add mod">
          <ac:chgData name="Elisabeth Jones" userId="d871a531-438d-4e91-81ec-befa55583ca5" providerId="ADAL" clId="{7D45C4F6-F8BD-4FB2-8BFD-6165C5C1085F}" dt="2026-04-26T18:57:37.126" v="6056" actId="113"/>
          <ac:spMkLst>
            <pc:docMk/>
            <pc:sldMk cId="2616215963" sldId="326"/>
            <ac:spMk id="4" creationId="{96F95215-3EF0-BD16-B9AB-AC8F92F68A12}"/>
          </ac:spMkLst>
        </pc:spChg>
        <pc:picChg chg="del">
          <ac:chgData name="Elisabeth Jones" userId="d871a531-438d-4e91-81ec-befa55583ca5" providerId="ADAL" clId="{7D45C4F6-F8BD-4FB2-8BFD-6165C5C1085F}" dt="2026-04-26T18:49:41.321" v="5564" actId="478"/>
          <ac:picMkLst>
            <pc:docMk/>
            <pc:sldMk cId="2616215963" sldId="326"/>
            <ac:picMk id="2050" creationId="{CF619EAA-16DF-5E3D-55BA-F4192F36E407}"/>
          </ac:picMkLst>
        </pc:picChg>
        <pc:picChg chg="add mod">
          <ac:chgData name="Elisabeth Jones" userId="d871a531-438d-4e91-81ec-befa55583ca5" providerId="ADAL" clId="{7D45C4F6-F8BD-4FB2-8BFD-6165C5C1085F}" dt="2026-04-26T18:50:15.731" v="5567" actId="1076"/>
          <ac:picMkLst>
            <pc:docMk/>
            <pc:sldMk cId="2616215963" sldId="326"/>
            <ac:picMk id="3074" creationId="{478EF2AE-4C4D-9047-6434-B7647C2379DB}"/>
          </ac:picMkLst>
        </pc:picChg>
      </pc:sldChg>
      <pc:sldChg chg="addSp delSp modSp add ord modAnim">
        <pc:chgData name="Elisabeth Jones" userId="d871a531-438d-4e91-81ec-befa55583ca5" providerId="ADAL" clId="{7D45C4F6-F8BD-4FB2-8BFD-6165C5C1085F}" dt="2026-04-26T18:52:32.598" v="5828" actId="20577"/>
        <pc:sldMkLst>
          <pc:docMk/>
          <pc:sldMk cId="3532331341" sldId="327"/>
        </pc:sldMkLst>
        <pc:spChg chg="mod">
          <ac:chgData name="Elisabeth Jones" userId="d871a531-438d-4e91-81ec-befa55583ca5" providerId="ADAL" clId="{7D45C4F6-F8BD-4FB2-8BFD-6165C5C1085F}" dt="2026-04-26T18:52:32.598" v="5828" actId="20577"/>
          <ac:spMkLst>
            <pc:docMk/>
            <pc:sldMk cId="3532331341" sldId="327"/>
            <ac:spMk id="3" creationId="{8DE8FDC9-A5CC-D0B2-810B-12BF79B538E1}"/>
          </ac:spMkLst>
        </pc:spChg>
        <pc:picChg chg="del">
          <ac:chgData name="Elisabeth Jones" userId="d871a531-438d-4e91-81ec-befa55583ca5" providerId="ADAL" clId="{7D45C4F6-F8BD-4FB2-8BFD-6165C5C1085F}" dt="2026-04-26T18:51:12.863" v="5571" actId="478"/>
          <ac:picMkLst>
            <pc:docMk/>
            <pc:sldMk cId="3532331341" sldId="327"/>
            <ac:picMk id="4" creationId="{61ED7975-DD57-81C9-2199-D1936EF974BC}"/>
          </ac:picMkLst>
        </pc:picChg>
        <pc:picChg chg="add mod">
          <ac:chgData name="Elisabeth Jones" userId="d871a531-438d-4e91-81ec-befa55583ca5" providerId="ADAL" clId="{7D45C4F6-F8BD-4FB2-8BFD-6165C5C1085F}" dt="2026-04-26T18:51:17.382" v="5574" actId="1076"/>
          <ac:picMkLst>
            <pc:docMk/>
            <pc:sldMk cId="3532331341" sldId="327"/>
            <ac:picMk id="5122" creationId="{88C9C0FE-9853-86A9-381C-D4E868E55771}"/>
          </ac:picMkLst>
        </pc:picChg>
      </pc:sldChg>
      <pc:sldChg chg="modSp new mod modAnim">
        <pc:chgData name="Elisabeth Jones" userId="d871a531-438d-4e91-81ec-befa55583ca5" providerId="ADAL" clId="{7D45C4F6-F8BD-4FB2-8BFD-6165C5C1085F}" dt="2026-04-26T18:59:40.762" v="6123"/>
        <pc:sldMkLst>
          <pc:docMk/>
          <pc:sldMk cId="508988370" sldId="328"/>
        </pc:sldMkLst>
        <pc:spChg chg="mod">
          <ac:chgData name="Elisabeth Jones" userId="d871a531-438d-4e91-81ec-befa55583ca5" providerId="ADAL" clId="{7D45C4F6-F8BD-4FB2-8BFD-6165C5C1085F}" dt="2026-04-26T18:58:01.428" v="6107" actId="20577"/>
          <ac:spMkLst>
            <pc:docMk/>
            <pc:sldMk cId="508988370" sldId="328"/>
            <ac:spMk id="2" creationId="{8267B7F7-0FEE-D9E3-FBAA-87DCB6E8E0B5}"/>
          </ac:spMkLst>
        </pc:spChg>
        <pc:spChg chg="mod">
          <ac:chgData name="Elisabeth Jones" userId="d871a531-438d-4e91-81ec-befa55583ca5" providerId="ADAL" clId="{7D45C4F6-F8BD-4FB2-8BFD-6165C5C1085F}" dt="2026-04-26T18:59:29.478" v="6122" actId="1076"/>
          <ac:spMkLst>
            <pc:docMk/>
            <pc:sldMk cId="508988370" sldId="328"/>
            <ac:spMk id="3" creationId="{45C89451-8855-D7A1-8012-3397743EBF29}"/>
          </ac:spMkLst>
        </pc:spChg>
      </pc:sldChg>
      <pc:sldChg chg="modSp add mod modAnim">
        <pc:chgData name="Elisabeth Jones" userId="d871a531-438d-4e91-81ec-befa55583ca5" providerId="ADAL" clId="{7D45C4F6-F8BD-4FB2-8BFD-6165C5C1085F}" dt="2026-04-26T19:01:26.216" v="6153"/>
        <pc:sldMkLst>
          <pc:docMk/>
          <pc:sldMk cId="685103082" sldId="329"/>
        </pc:sldMkLst>
        <pc:spChg chg="mod">
          <ac:chgData name="Elisabeth Jones" userId="d871a531-438d-4e91-81ec-befa55583ca5" providerId="ADAL" clId="{7D45C4F6-F8BD-4FB2-8BFD-6165C5C1085F}" dt="2026-04-26T19:00:14.290" v="6145" actId="20577"/>
          <ac:spMkLst>
            <pc:docMk/>
            <pc:sldMk cId="685103082" sldId="329"/>
            <ac:spMk id="2" creationId="{0E7B7A93-FFE3-F40E-6CDD-38C2DBAA5C83}"/>
          </ac:spMkLst>
        </pc:spChg>
        <pc:spChg chg="mod">
          <ac:chgData name="Elisabeth Jones" userId="d871a531-438d-4e91-81ec-befa55583ca5" providerId="ADAL" clId="{7D45C4F6-F8BD-4FB2-8BFD-6165C5C1085F}" dt="2026-04-26T19:01:26.216" v="6153"/>
          <ac:spMkLst>
            <pc:docMk/>
            <pc:sldMk cId="685103082" sldId="329"/>
            <ac:spMk id="3" creationId="{166F6FD0-3E52-25D7-3DE7-A344155F4113}"/>
          </ac:spMkLst>
        </pc:spChg>
      </pc:sldChg>
      <pc:sldChg chg="modSp add mod modAnim">
        <pc:chgData name="Elisabeth Jones" userId="d871a531-438d-4e91-81ec-befa55583ca5" providerId="ADAL" clId="{7D45C4F6-F8BD-4FB2-8BFD-6165C5C1085F}" dt="2026-04-26T19:04:54.377" v="6359" actId="1076"/>
        <pc:sldMkLst>
          <pc:docMk/>
          <pc:sldMk cId="67552159" sldId="330"/>
        </pc:sldMkLst>
        <pc:spChg chg="mod">
          <ac:chgData name="Elisabeth Jones" userId="d871a531-438d-4e91-81ec-befa55583ca5" providerId="ADAL" clId="{7D45C4F6-F8BD-4FB2-8BFD-6165C5C1085F}" dt="2026-04-26T19:04:54.377" v="6359" actId="1076"/>
          <ac:spMkLst>
            <pc:docMk/>
            <pc:sldMk cId="67552159" sldId="330"/>
            <ac:spMk id="3" creationId="{9CCC9774-2AC9-8C46-DF1B-50FAC3E4A9C9}"/>
          </ac:spMkLst>
        </pc:spChg>
      </pc:sldChg>
      <pc:sldChg chg="modSp add mod">
        <pc:chgData name="Elisabeth Jones" userId="d871a531-438d-4e91-81ec-befa55583ca5" providerId="ADAL" clId="{7D45C4F6-F8BD-4FB2-8BFD-6165C5C1085F}" dt="2026-04-26T19:07:27.399" v="6390"/>
        <pc:sldMkLst>
          <pc:docMk/>
          <pc:sldMk cId="1048723145" sldId="331"/>
        </pc:sldMkLst>
        <pc:spChg chg="mod">
          <ac:chgData name="Elisabeth Jones" userId="d871a531-438d-4e91-81ec-befa55583ca5" providerId="ADAL" clId="{7D45C4F6-F8BD-4FB2-8BFD-6165C5C1085F}" dt="2026-04-26T19:07:27.399" v="6390"/>
          <ac:spMkLst>
            <pc:docMk/>
            <pc:sldMk cId="1048723145" sldId="331"/>
            <ac:spMk id="3" creationId="{8A7A6423-E352-FDE7-0C80-D3603A8709D3}"/>
          </ac:spMkLst>
        </pc:spChg>
      </pc:sldChg>
    </pc:docChg>
  </pc:docChgLst>
  <pc:docChgLst>
    <pc:chgData name="Sam Masson" userId="S::s.masson@springwood.hants.sch.uk::9d326e98-a97a-4c66-9b08-dafe1287fef4" providerId="AD" clId="Web-{F6F7B1F1-C3ED-1758-BA58-775E07730724}"/>
    <pc:docChg chg="modSld">
      <pc:chgData name="Sam Masson" userId="S::s.masson@springwood.hants.sch.uk::9d326e98-a97a-4c66-9b08-dafe1287fef4" providerId="AD" clId="Web-{F6F7B1F1-C3ED-1758-BA58-775E07730724}" dt="2026-04-16T09:25:53.830" v="42" actId="20577"/>
      <pc:docMkLst>
        <pc:docMk/>
      </pc:docMkLst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E58FB-9AC6-42A4-B535-6E3E312CFC0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3BB08-7E1B-4E50-BA8C-3EEFED832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135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69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F6924-3BEA-6BFE-AF54-6632911E6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3AF6E5-98D9-999A-A2BB-07F468A91E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10D1B1-CB41-F7DF-3D87-35DF86A709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AB01E1-07A4-6FF1-5067-A11FFFDBE2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0591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DBB29-8C31-0D6F-9EBD-6690DFB9C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DF4A54-DA33-3901-5BAA-433BF697E9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EC5EA5-C29A-FDC8-5BA1-04D6F449E5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721039-910B-64BF-11B9-3BD9DA7E79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802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51055-B713-1808-D389-5246A940E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53245B-608F-BA4E-4CE6-2B64926CD3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682FED-B06E-04C4-3E14-679607E0A8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A69F1B-804B-442E-C72D-F4FDF47C68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267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26/04/2026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1585" y="839407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Active or Passive Voice</a:t>
            </a:r>
          </a:p>
        </p:txBody>
      </p:sp>
      <p:pic>
        <p:nvPicPr>
          <p:cNvPr id="3" name="Picture 2" descr="Active and Passive Voice 🗣️ Easy Explanation with Examples">
            <a:extLst>
              <a:ext uri="{FF2B5EF4-FFF2-40B4-BE49-F238E27FC236}">
                <a16:creationId xmlns:a16="http://schemas.microsoft.com/office/drawing/2014/main" id="{32B62013-AA53-6CAC-27C9-4DEDA8B62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065" y="1945004"/>
            <a:ext cx="7813040" cy="4394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F758D-74B2-CA7D-FF83-530D22D6FE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D87A3-8803-6C73-D009-4E18D9EF3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994" y="196645"/>
            <a:ext cx="10515600" cy="980051"/>
          </a:xfrm>
        </p:spPr>
        <p:txBody>
          <a:bodyPr/>
          <a:lstStyle/>
          <a:p>
            <a:r>
              <a:rPr lang="en-GB" u="sng" dirty="0"/>
              <a:t>Active voice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94F31-97AF-4F95-1532-86F0D3940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58" y="1347018"/>
            <a:ext cx="10724536" cy="521109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Active voice is when the subject performs the action.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sentences follow this pattern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Subject         </a:t>
            </a:r>
            <a:r>
              <a:rPr lang="en-GB" dirty="0">
                <a:sym typeface="Wingdings" panose="05000000000000000000" pitchFamily="2" charset="2"/>
              </a:rPr>
              <a:t>           verb                    object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cat</a:t>
            </a:r>
            <a:r>
              <a:rPr lang="en-GB" dirty="0"/>
              <a:t> chases the mouse.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cat</a:t>
            </a:r>
            <a:r>
              <a:rPr lang="en-GB" dirty="0"/>
              <a:t> is doing the chasing, so it is the </a:t>
            </a:r>
            <a:r>
              <a:rPr lang="en-GB" b="1" dirty="0"/>
              <a:t>subject.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Chases</a:t>
            </a:r>
            <a:r>
              <a:rPr lang="en-GB" dirty="0"/>
              <a:t> is the </a:t>
            </a:r>
            <a:r>
              <a:rPr lang="en-GB" b="1" dirty="0"/>
              <a:t>verb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mouse</a:t>
            </a:r>
            <a:r>
              <a:rPr lang="en-GB" dirty="0"/>
              <a:t> is being chased, so it is impacted, so it is the </a:t>
            </a:r>
            <a:r>
              <a:rPr lang="en-GB" b="1" dirty="0"/>
              <a:t>object.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F4D7F1D-BE28-063B-14A5-E23DCAB17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510" y="2001520"/>
            <a:ext cx="4433130" cy="196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567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B3ABA-42E9-1D43-994E-48ED1602E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760" y="152400"/>
            <a:ext cx="11242040" cy="1325563"/>
          </a:xfrm>
        </p:spPr>
        <p:txBody>
          <a:bodyPr/>
          <a:lstStyle/>
          <a:p>
            <a:r>
              <a:rPr lang="en-GB" dirty="0"/>
              <a:t>Identify the subject, object and the verb in the sentences below.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F123C-1012-80F9-8D4F-644E8C235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557" y="1843548"/>
            <a:ext cx="10515600" cy="47198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/>
              <a:t>The dog chased the ball.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Sophie wrote the letter.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storm damaged the roof.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Jack kicked the ball.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chef cooked the meal. </a:t>
            </a: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10C9DF8-CF0F-3277-D633-4005E0423E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8803" y="2078172"/>
            <a:ext cx="3342640" cy="148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06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6731D-386B-5642-D8ED-C8862F9A0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40781-9D29-23ED-2429-843ECEC81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994" y="196645"/>
            <a:ext cx="10515600" cy="980051"/>
          </a:xfrm>
        </p:spPr>
        <p:txBody>
          <a:bodyPr/>
          <a:lstStyle/>
          <a:p>
            <a:r>
              <a:rPr lang="en-GB" u="sng" dirty="0"/>
              <a:t>Passive voice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39CFE3-2AD4-0EBE-5B85-8E3B640EA6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58" y="1032388"/>
            <a:ext cx="10724536" cy="55257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Passive voice is when the subject receives the action.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sentences follow this pattern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Object        </a:t>
            </a:r>
            <a:r>
              <a:rPr lang="en-GB" dirty="0">
                <a:sym typeface="Wingdings" panose="05000000000000000000" pitchFamily="2" charset="2"/>
              </a:rPr>
              <a:t>           verb                    subject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mouse </a:t>
            </a:r>
            <a:r>
              <a:rPr lang="en-GB" dirty="0"/>
              <a:t>was chased by the cat.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mouse</a:t>
            </a:r>
            <a:r>
              <a:rPr lang="en-GB" dirty="0"/>
              <a:t> is being chased, so it is impacted, so it is the </a:t>
            </a:r>
            <a:r>
              <a:rPr lang="en-GB" b="1" dirty="0"/>
              <a:t>object.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Chases</a:t>
            </a:r>
            <a:r>
              <a:rPr lang="en-GB" dirty="0"/>
              <a:t> is the </a:t>
            </a:r>
            <a:r>
              <a:rPr lang="en-GB" b="1" dirty="0"/>
              <a:t>verb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cat</a:t>
            </a:r>
            <a:r>
              <a:rPr lang="en-GB" dirty="0"/>
              <a:t> is doing the chasing, so it is the </a:t>
            </a:r>
            <a:r>
              <a:rPr lang="en-GB" b="1" dirty="0"/>
              <a:t>subject.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 descr="OVS S.p.A.: Stock Market News and Information">
            <a:extLst>
              <a:ext uri="{FF2B5EF4-FFF2-40B4-BE49-F238E27FC236}">
                <a16:creationId xmlns:a16="http://schemas.microsoft.com/office/drawing/2014/main" id="{478EF2AE-4C4D-9047-6434-B7647C237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892" y="1849907"/>
            <a:ext cx="3702050" cy="194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F95215-3EF0-BD16-B9AB-AC8F92F68A12}"/>
              </a:ext>
            </a:extLst>
          </p:cNvPr>
          <p:cNvSpPr txBox="1"/>
          <p:nvPr/>
        </p:nvSpPr>
        <p:spPr>
          <a:xfrm>
            <a:off x="8563897" y="5142271"/>
            <a:ext cx="3313471" cy="707886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BY ZOMBIES</a:t>
            </a:r>
          </a:p>
        </p:txBody>
      </p:sp>
    </p:spTree>
    <p:extLst>
      <p:ext uri="{BB962C8B-B14F-4D97-AF65-F5344CB8AC3E}">
        <p14:creationId xmlns:p14="http://schemas.microsoft.com/office/powerpoint/2010/main" val="261621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3C3E3-F368-9F4F-64E2-AC72D306F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71B48-BC1C-B62A-1633-F378B71D5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760" y="152400"/>
            <a:ext cx="11242040" cy="1325563"/>
          </a:xfrm>
        </p:spPr>
        <p:txBody>
          <a:bodyPr/>
          <a:lstStyle/>
          <a:p>
            <a:r>
              <a:rPr lang="en-GB" dirty="0"/>
              <a:t>Identify the subject, object and the verb in the sentences below.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8FDC9-A5CC-D0B2-810B-12BF79B53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557" y="1843548"/>
            <a:ext cx="10515600" cy="47198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/>
              <a:t>The ball was chased by the dog.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letter was written by Sophie.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roof was damaged by the storm.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ball was kicked by Jack.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meal was cooked by the chef. </a:t>
            </a:r>
            <a:endParaRPr lang="en-GB" dirty="0"/>
          </a:p>
        </p:txBody>
      </p:sp>
      <p:pic>
        <p:nvPicPr>
          <p:cNvPr id="5122" name="Picture 2" descr="OVS S.p.A.: Stock Market News and Information">
            <a:extLst>
              <a:ext uri="{FF2B5EF4-FFF2-40B4-BE49-F238E27FC236}">
                <a16:creationId xmlns:a16="http://schemas.microsoft.com/office/drawing/2014/main" id="{88C9C0FE-9853-86A9-381C-D4E868E55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600" y="1843548"/>
            <a:ext cx="3696570" cy="194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33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ABDA-2378-2182-C839-C9ABF85E8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709" y="195262"/>
            <a:ext cx="10515600" cy="1325563"/>
          </a:xfrm>
        </p:spPr>
        <p:txBody>
          <a:bodyPr/>
          <a:lstStyle/>
          <a:p>
            <a:r>
              <a:rPr lang="en-GB" u="sng" dirty="0"/>
              <a:t>Look at the sentences below. Identify if they are written in the active or passive voice.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08A7BA-E2E2-AA0C-B98B-A3C723241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057" y="1858297"/>
            <a:ext cx="11216149" cy="4699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The animals were fed by the farmer.</a:t>
            </a:r>
          </a:p>
          <a:p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police caught the thief.</a:t>
            </a:r>
          </a:p>
          <a:p>
            <a:pPr marL="0" indent="0">
              <a:buNone/>
            </a:pPr>
            <a:br>
              <a:rPr lang="en-GB" sz="3200" dirty="0"/>
            </a:br>
            <a:r>
              <a:rPr lang="en-GB" sz="3200" dirty="0"/>
              <a:t>The leaves were blown away by the wind.</a:t>
            </a:r>
          </a:p>
          <a:p>
            <a:endParaRPr lang="en-GB" sz="3200" dirty="0"/>
          </a:p>
          <a:p>
            <a:pPr marL="0" indent="0">
              <a:buNone/>
            </a:pPr>
            <a:r>
              <a:rPr lang="en-GB" sz="3200" dirty="0"/>
              <a:t>The artist painted a portrait.</a:t>
            </a:r>
            <a:br>
              <a:rPr lang="en-GB" sz="3200" dirty="0"/>
            </a:br>
            <a:endParaRPr lang="en-GB" sz="32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94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7B7F7-0FEE-D9E3-FBAA-87DCB6E8E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 these sentences from active to passive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89451-8855-D7A1-8012-3397743EBF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97573"/>
            <a:ext cx="10515600" cy="3788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The team won the match.</a:t>
            </a:r>
            <a:br>
              <a:rPr lang="en-GB" sz="4000" dirty="0"/>
            </a:br>
            <a:endParaRPr lang="en-GB" sz="4000" dirty="0"/>
          </a:p>
          <a:p>
            <a:pPr marL="0" indent="0">
              <a:buNone/>
            </a:pPr>
            <a:r>
              <a:rPr lang="en-GB" sz="4000" dirty="0"/>
              <a:t>The builder repaired the wall.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The girl opened the present.</a:t>
            </a:r>
          </a:p>
        </p:txBody>
      </p:sp>
    </p:spTree>
    <p:extLst>
      <p:ext uri="{BB962C8B-B14F-4D97-AF65-F5344CB8AC3E}">
        <p14:creationId xmlns:p14="http://schemas.microsoft.com/office/powerpoint/2010/main" val="50898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BA0FC-A5FE-52B1-2969-75A56EABCD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B7A93-FFE3-F40E-6CDD-38C2DBAA5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 these sentences from passive to active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6F6FD0-3E52-25D7-3DE7-A344155F4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97573"/>
            <a:ext cx="10515600" cy="37885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The zebra was chased by the lion.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The lesson is explained by the teacher.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The car was stolen.</a:t>
            </a:r>
          </a:p>
        </p:txBody>
      </p:sp>
    </p:spTree>
    <p:extLst>
      <p:ext uri="{BB962C8B-B14F-4D97-AF65-F5344CB8AC3E}">
        <p14:creationId xmlns:p14="http://schemas.microsoft.com/office/powerpoint/2010/main" val="68510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1134661" cy="5004494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buNone/>
            </a:pPr>
            <a:r>
              <a:rPr lang="en-GB" sz="4000" b="1" dirty="0"/>
              <a:t>Identify the sentence written in the passive voice. </a:t>
            </a:r>
          </a:p>
          <a:p>
            <a:pPr>
              <a:buNone/>
            </a:pPr>
            <a:endParaRPr lang="en-GB" sz="4000" b="1" dirty="0"/>
          </a:p>
          <a:p>
            <a:pPr marL="742950" indent="-742950">
              <a:buAutoNum type="alphaUcParenR"/>
            </a:pPr>
            <a:r>
              <a:rPr lang="en-GB" sz="4000" dirty="0"/>
              <a:t>The children played in the park.</a:t>
            </a:r>
          </a:p>
          <a:p>
            <a:pPr marL="0" indent="0">
              <a:buNone/>
            </a:pPr>
            <a:br>
              <a:rPr lang="en-GB" sz="4000" dirty="0"/>
            </a:br>
            <a:r>
              <a:rPr lang="en-GB" sz="4000" dirty="0"/>
              <a:t>B) The park was played in by the children.</a:t>
            </a:r>
          </a:p>
          <a:p>
            <a:pPr marL="0" indent="0">
              <a:buNone/>
            </a:pPr>
            <a:br>
              <a:rPr lang="en-GB" sz="4000" dirty="0"/>
            </a:br>
            <a:r>
              <a:rPr lang="en-GB" sz="4000" dirty="0"/>
              <a:t>C) The children are playing in the park.</a:t>
            </a:r>
          </a:p>
          <a:p>
            <a:pPr marL="0" indent="0">
              <a:buNone/>
            </a:pPr>
            <a:br>
              <a:rPr lang="en-GB" sz="4000" dirty="0"/>
            </a:br>
            <a:r>
              <a:rPr lang="en-GB" sz="4000" dirty="0"/>
              <a:t>D) The children will play in the park.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407D3-93D4-B55D-E367-49286A689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115C1-F285-1D40-1FAB-B56C17921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C9774-2AC9-8C46-DF1B-50FAC3E4A9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539" y="1533956"/>
            <a:ext cx="10974887" cy="487667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>
              <a:buNone/>
            </a:pPr>
            <a:r>
              <a:rPr lang="en-GB" sz="4000" b="1" dirty="0"/>
              <a:t>Identify the sentence written in the active voice. </a:t>
            </a:r>
          </a:p>
          <a:p>
            <a:pPr>
              <a:buNone/>
            </a:pPr>
            <a:endParaRPr lang="en-GB" sz="4000" b="1" dirty="0"/>
          </a:p>
          <a:p>
            <a:pPr marL="742950" indent="-742950">
              <a:buAutoNum type="alphaUcParenR"/>
            </a:pPr>
            <a:r>
              <a:rPr lang="en-GB" sz="4000" dirty="0"/>
              <a:t>The cake was eaten by Tom.</a:t>
            </a:r>
            <a:br>
              <a:rPr lang="en-GB" sz="4000" dirty="0"/>
            </a:br>
            <a:endParaRPr lang="en-GB" sz="4000" dirty="0"/>
          </a:p>
          <a:p>
            <a:pPr marL="742950" indent="-742950">
              <a:buAutoNum type="alphaUcParenR"/>
            </a:pPr>
            <a:r>
              <a:rPr lang="en-GB" sz="4000" dirty="0"/>
              <a:t> The cake is being eaten.</a:t>
            </a:r>
            <a:br>
              <a:rPr lang="en-GB" sz="4000" dirty="0"/>
            </a:br>
            <a:endParaRPr lang="en-GB" sz="4000" dirty="0"/>
          </a:p>
          <a:p>
            <a:pPr marL="742950" indent="-742950">
              <a:buAutoNum type="alphaUcParenR"/>
            </a:pPr>
            <a:r>
              <a:rPr lang="en-GB" sz="4000" dirty="0"/>
              <a:t>Tom ate the cake. </a:t>
            </a:r>
          </a:p>
          <a:p>
            <a:pPr marL="742950" indent="-742950">
              <a:buAutoNum type="alphaUcParenR"/>
            </a:pPr>
            <a:endParaRPr lang="en-GB" sz="4000" dirty="0"/>
          </a:p>
          <a:p>
            <a:pPr marL="742950" indent="-742950">
              <a:buAutoNum type="alphaUcParenR"/>
            </a:pPr>
            <a:r>
              <a:rPr lang="en-GB" sz="4000" dirty="0"/>
              <a:t>The cake has been eaten.</a:t>
            </a:r>
            <a:endParaRPr lang="en-GB" sz="4000" b="1" dirty="0"/>
          </a:p>
          <a:p>
            <a:pPr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67552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5D5CE-8579-65DC-F904-C57F3847F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0EF8F-40E7-02BD-8C73-CF4F6B42F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78357F-3B63-BFD8-0BDD-D95C6799C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4000" b="1" dirty="0"/>
              <a:t>Rewrite the sentence in the active voice. </a:t>
            </a:r>
          </a:p>
          <a:p>
            <a:pPr>
              <a:buNone/>
            </a:pPr>
            <a:endParaRPr lang="en-GB" sz="4000" b="1" dirty="0"/>
          </a:p>
          <a:p>
            <a:pPr>
              <a:buNone/>
            </a:pPr>
            <a:r>
              <a:rPr lang="en-GB" sz="4000" dirty="0"/>
              <a:t>The letters were delivered by the postman.</a:t>
            </a:r>
          </a:p>
        </p:txBody>
      </p:sp>
    </p:spTree>
    <p:extLst>
      <p:ext uri="{BB962C8B-B14F-4D97-AF65-F5344CB8AC3E}">
        <p14:creationId xmlns:p14="http://schemas.microsoft.com/office/powerpoint/2010/main" val="4091450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28D1A5-60A3-1614-2BE9-D67071E5A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F2E45-FC59-DC06-7089-8BE5D6057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A6423-E352-FDE7-0C80-D3603A870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200693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4000" b="1" dirty="0"/>
              <a:t>Rewrite the sentence in the passive voice.</a:t>
            </a:r>
          </a:p>
          <a:p>
            <a:pPr>
              <a:buNone/>
            </a:pPr>
            <a:endParaRPr lang="en-GB" sz="4000" b="1" dirty="0"/>
          </a:p>
          <a:p>
            <a:pPr>
              <a:buNone/>
            </a:pPr>
            <a:r>
              <a:rPr lang="en-GB" sz="4000" dirty="0"/>
              <a:t>The choir sang the song.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0487231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Stick the sheet in </a:t>
            </a:r>
          </a:p>
          <a:p>
            <a:r>
              <a:rPr lang="en-GB"/>
              <a:t>Complete it </a:t>
            </a:r>
          </a:p>
          <a:p>
            <a:r>
              <a:rPr lang="en-GB"/>
              <a:t>Get it marked </a:t>
            </a:r>
          </a:p>
          <a:p>
            <a:r>
              <a:rPr lang="en-GB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2596A2-91F6-4066-AA97-F0C55ABA9CCB}">
  <ds:schemaRefs>
    <ds:schemaRef ds:uri="50a9a6e3-a2d9-47de-873a-7678799a3568"/>
    <ds:schemaRef ds:uri="6ff4603a-398c-4165-b1da-8c08ff1d404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ADD7CB-2443-4B1B-8E89-F7896E686063}">
  <ds:schemaRefs>
    <ds:schemaRef ds:uri="50a9a6e3-a2d9-47de-873a-7678799a3568"/>
    <ds:schemaRef ds:uri="6ff4603a-398c-4165-b1da-8c08ff1d40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468</Words>
  <Application>Microsoft Office PowerPoint</Application>
  <PresentationFormat>Widescreen</PresentationFormat>
  <Paragraphs>101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Wingdings</vt:lpstr>
      <vt:lpstr>Office Theme</vt:lpstr>
      <vt:lpstr>Active or Passive Voice</vt:lpstr>
      <vt:lpstr>Active voice </vt:lpstr>
      <vt:lpstr>Identify the subject, object and the verb in the sentences below. </vt:lpstr>
      <vt:lpstr>Passive voice </vt:lpstr>
      <vt:lpstr>Identify the subject, object and the verb in the sentences below. </vt:lpstr>
      <vt:lpstr>Look at the sentences below. Identify if they are written in the active or passive voice. </vt:lpstr>
      <vt:lpstr>Change these sentences from active to passive</vt:lpstr>
      <vt:lpstr>Change these sentences from passive to active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2026-02-13T14:44:34Z</dcterms:created>
  <dcterms:modified xsi:type="dcterms:W3CDTF">2026-04-26T19:07:29Z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