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  <p:sldId id="258" r:id="rId8"/>
    <p:sldId id="261" r:id="rId9"/>
    <p:sldId id="262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FE4A56-9175-8765-6FFB-74AAFFF69B84}" v="220" dt="2026-02-14T10:43:26.7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Chg chg="modSp new mod addAnim">
        <pc:chgData name="Elisabeth Jones" userId="S::e.jones@springwood.hants.sch.uk::d871a531-438d-4e91-81ec-befa55583ca5" providerId="AD" clId="Web-{AFFE4A56-9175-8765-6FFB-74AAFFF69B84}" dt="2026-02-14T10:43:12.115" v="212"/>
        <pc:sldMkLst>
          <pc:docMk/>
          <pc:sldMk cId="2995966010" sldId="260"/>
        </pc:sldMkLst>
        <pc:spChg chg="mod">
          <ac:chgData name="Elisabeth Jones" userId="S::e.jones@springwood.hants.sch.uk::d871a531-438d-4e91-81ec-befa55583ca5" providerId="AD" clId="Web-{AFFE4A56-9175-8765-6FFB-74AAFFF69B84}" dt="2026-02-14T10:31:12.310" v="9" actId="20577"/>
          <ac:spMkLst>
            <pc:docMk/>
            <pc:sldMk cId="2995966010" sldId="260"/>
            <ac:spMk id="2" creationId="{0F2CDFE0-EC9A-4542-DEC5-185FCC882793}"/>
          </ac:spMkLst>
        </pc:spChg>
        <pc:spChg chg="mod">
          <ac:chgData name="Elisabeth Jones" userId="S::e.jones@springwood.hants.sch.uk::d871a531-438d-4e91-81ec-befa55583ca5" providerId="AD" clId="Web-{AFFE4A56-9175-8765-6FFB-74AAFFF69B84}" dt="2026-02-14T10:33:58.093" v="92" actId="20577"/>
          <ac:spMkLst>
            <pc:docMk/>
            <pc:sldMk cId="2995966010" sldId="260"/>
            <ac:spMk id="3" creationId="{C8354772-26CD-BD1F-30A5-D77F498FD5E3}"/>
          </ac:spMkLst>
        </pc:spChg>
      </pc:sldChg>
      <pc:sldChg chg="addSp delSp modSp new mod addAnim">
        <pc:chgData name="Elisabeth Jones" userId="S::e.jones@springwood.hants.sch.uk::d871a531-438d-4e91-81ec-befa55583ca5" providerId="AD" clId="Web-{AFFE4A56-9175-8765-6FFB-74AAFFF69B84}" dt="2026-02-14T10:43:23.491" v="214"/>
        <pc:sldMkLst>
          <pc:docMk/>
          <pc:sldMk cId="3439959127" sldId="261"/>
        </pc:sldMkLst>
        <pc:spChg chg="mod">
          <ac:chgData name="Elisabeth Jones" userId="S::e.jones@springwood.hants.sch.uk::d871a531-438d-4e91-81ec-befa55583ca5" providerId="AD" clId="Web-{AFFE4A56-9175-8765-6FFB-74AAFFF69B84}" dt="2026-02-14T10:41:01.406" v="178" actId="1076"/>
          <ac:spMkLst>
            <pc:docMk/>
            <pc:sldMk cId="3439959127" sldId="261"/>
            <ac:spMk id="2" creationId="{96C159FA-9AD0-2EFA-98E4-D5E906D73F9D}"/>
          </ac:spMkLst>
        </pc:spChg>
        <pc:spChg chg="mod">
          <ac:chgData name="Elisabeth Jones" userId="S::e.jones@springwood.hants.sch.uk::d871a531-438d-4e91-81ec-befa55583ca5" providerId="AD" clId="Web-{AFFE4A56-9175-8765-6FFB-74AAFFF69B84}" dt="2026-02-14T10:41:20.531" v="183" actId="20577"/>
          <ac:spMkLst>
            <pc:docMk/>
            <pc:sldMk cId="3439959127" sldId="261"/>
            <ac:spMk id="3" creationId="{1CDB74B2-5554-E03F-A8A0-C77BFF6E91C4}"/>
          </ac:spMkLst>
        </pc:spChg>
        <pc:spChg chg="add mod">
          <ac:chgData name="Elisabeth Jones" userId="S::e.jones@springwood.hants.sch.uk::d871a531-438d-4e91-81ec-befa55583ca5" providerId="AD" clId="Web-{AFFE4A56-9175-8765-6FFB-74AAFFF69B84}" dt="2026-02-14T10:40:49.640" v="174" actId="1076"/>
          <ac:spMkLst>
            <pc:docMk/>
            <pc:sldMk cId="3439959127" sldId="261"/>
            <ac:spMk id="4" creationId="{B4BCA78A-7F36-5603-3AFF-3E537CCCA9A0}"/>
          </ac:spMkLst>
        </pc:spChg>
        <pc:spChg chg="add del mod">
          <ac:chgData name="Elisabeth Jones" userId="S::e.jones@springwood.hants.sch.uk::d871a531-438d-4e91-81ec-befa55583ca5" providerId="AD" clId="Web-{AFFE4A56-9175-8765-6FFB-74AAFFF69B84}" dt="2026-02-14T10:41:26.938" v="187"/>
          <ac:spMkLst>
            <pc:docMk/>
            <pc:sldMk cId="3439959127" sldId="261"/>
            <ac:spMk id="5" creationId="{5271240B-A29A-05AB-C7DB-0DFF753382A1}"/>
          </ac:spMkLst>
        </pc:spChg>
        <pc:spChg chg="add del mod">
          <ac:chgData name="Elisabeth Jones" userId="S::e.jones@springwood.hants.sch.uk::d871a531-438d-4e91-81ec-befa55583ca5" providerId="AD" clId="Web-{AFFE4A56-9175-8765-6FFB-74AAFFF69B84}" dt="2026-02-14T10:41:34.626" v="191"/>
          <ac:spMkLst>
            <pc:docMk/>
            <pc:sldMk cId="3439959127" sldId="261"/>
            <ac:spMk id="6" creationId="{91B46EEB-2687-FA75-7998-E2874C2F8A14}"/>
          </ac:spMkLst>
        </pc:spChg>
      </pc:sldChg>
      <pc:sldChg chg="modSp add mod replId setBg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776879577" sldId="262"/>
        </pc:sldMkLst>
        <pc:spChg chg="mod">
          <ac:chgData name="Elisabeth Jones" userId="S::e.jones@springwood.hants.sch.uk::d871a531-438d-4e91-81ec-befa55583ca5" providerId="AD" clId="Web-{AFFE4A56-9175-8765-6FFB-74AAFFF69B84}" dt="2026-02-14T10:42:51.599" v="207" actId="20577"/>
          <ac:spMkLst>
            <pc:docMk/>
            <pc:sldMk cId="776879577" sldId="262"/>
            <ac:spMk id="3" creationId="{86078FBF-4B00-31FF-33F1-E4B4A6DBAD9C}"/>
          </ac:spMkLst>
        </pc:spChg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Capital letters and full stops </a:t>
            </a:r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dirty="0"/>
              <a:t>When do we use capital letters and full stops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735" y="1693473"/>
            <a:ext cx="11293146" cy="47663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 dirty="0"/>
              <a:t>Capital letters </a:t>
            </a:r>
          </a:p>
          <a:p>
            <a:r>
              <a:rPr lang="en-GB" dirty="0"/>
              <a:t>Every sentence begins with a capital letter </a:t>
            </a:r>
          </a:p>
          <a:p>
            <a:r>
              <a:rPr lang="en-GB" dirty="0"/>
              <a:t>Proper nouns – name of a place, person and the days/months of the year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u="sng" dirty="0"/>
              <a:t>Full stops </a:t>
            </a:r>
          </a:p>
          <a:p>
            <a:r>
              <a:rPr lang="en-GB" dirty="0"/>
              <a:t>Used to end sentences </a:t>
            </a:r>
          </a:p>
          <a:p>
            <a:r>
              <a:rPr lang="en-GB" dirty="0"/>
              <a:t>However, they do not end questions (you can answer it) or exclamatory sentences (start with What or How, or shouting/exclaiming)</a:t>
            </a:r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CDFE0-EC9A-4542-DEC5-185FCC882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Which words should have capital letters?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54772-26CD-BD1F-30A5-D77F498FD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sea       </a:t>
            </a:r>
            <a:r>
              <a:rPr lang="en-US" dirty="0" err="1"/>
              <a:t>james</a:t>
            </a:r>
            <a:r>
              <a:rPr lang="en-US" dirty="0"/>
              <a:t> tuck       </a:t>
            </a:r>
            <a:r>
              <a:rPr lang="en-US" dirty="0" err="1"/>
              <a:t>london</a:t>
            </a:r>
            <a:r>
              <a:rPr lang="en-US" dirty="0"/>
              <a:t>   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    grass        </a:t>
            </a:r>
            <a:r>
              <a:rPr lang="en-US" dirty="0" err="1"/>
              <a:t>monday</a:t>
            </a:r>
            <a:r>
              <a:rPr lang="en-US" dirty="0"/>
              <a:t>        </a:t>
            </a:r>
            <a:r>
              <a:rPr lang="en-US" dirty="0" err="1"/>
              <a:t>june</a:t>
            </a:r>
            <a:r>
              <a:rPr lang="en-US" dirty="0"/>
              <a:t>   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/>
              <a:t>School      jam          bus station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atlantic</a:t>
            </a:r>
            <a:r>
              <a:rPr lang="en-US" dirty="0"/>
              <a:t> ocean        turkey         ant</a:t>
            </a:r>
          </a:p>
        </p:txBody>
      </p:sp>
    </p:spTree>
    <p:extLst>
      <p:ext uri="{BB962C8B-B14F-4D97-AF65-F5344CB8AC3E}">
        <p14:creationId xmlns:p14="http://schemas.microsoft.com/office/powerpoint/2010/main" val="299596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correct the following sentences: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on </a:t>
            </a:r>
            <a:r>
              <a:rPr lang="en-GB" dirty="0" err="1">
                <a:ea typeface="+mn-lt"/>
                <a:cs typeface="+mn-lt"/>
              </a:rPr>
              <a:t>saturday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 went to </a:t>
            </a:r>
            <a:r>
              <a:rPr lang="en-GB" dirty="0" err="1">
                <a:ea typeface="+mn-lt"/>
                <a:cs typeface="+mn-lt"/>
              </a:rPr>
              <a:t>london</a:t>
            </a:r>
            <a:r>
              <a:rPr lang="en-GB" dirty="0">
                <a:ea typeface="+mn-lt"/>
                <a:cs typeface="+mn-lt"/>
              </a:rPr>
              <a:t> with my friend </a:t>
            </a:r>
            <a:r>
              <a:rPr lang="en-GB" dirty="0" err="1">
                <a:ea typeface="+mn-lt"/>
                <a:cs typeface="+mn-lt"/>
              </a:rPr>
              <a:t>sam</a:t>
            </a:r>
            <a:r>
              <a:rPr lang="en-GB" dirty="0">
                <a:ea typeface="+mn-lt"/>
                <a:cs typeface="+mn-lt"/>
              </a:rPr>
              <a:t> </a:t>
            </a:r>
            <a:endParaRPr lang="en-US" dirty="0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we visited the </a:t>
            </a:r>
            <a:r>
              <a:rPr lang="en-GB" dirty="0" err="1">
                <a:ea typeface="+mn-lt"/>
                <a:cs typeface="+mn-lt"/>
              </a:rPr>
              <a:t>british</a:t>
            </a:r>
            <a:r>
              <a:rPr lang="en-GB" dirty="0">
                <a:ea typeface="+mn-lt"/>
                <a:cs typeface="+mn-lt"/>
              </a:rPr>
              <a:t> museum </a:t>
            </a: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we saw the </a:t>
            </a:r>
            <a:r>
              <a:rPr lang="en-GB" dirty="0" err="1">
                <a:ea typeface="+mn-lt"/>
                <a:cs typeface="+mn-lt"/>
              </a:rPr>
              <a:t>rosetta</a:t>
            </a:r>
            <a:r>
              <a:rPr lang="en-GB" dirty="0">
                <a:ea typeface="+mn-lt"/>
                <a:cs typeface="+mn-lt"/>
              </a:rPr>
              <a:t> stone </a:t>
            </a: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it was amazing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159FA-9AD0-2EFA-98E4-D5E906D73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63" y="148882"/>
            <a:ext cx="11679193" cy="1346157"/>
          </a:xfrm>
        </p:spPr>
        <p:txBody>
          <a:bodyPr/>
          <a:lstStyle/>
          <a:p>
            <a:r>
              <a:rPr lang="en-US" sz="4000" dirty="0"/>
              <a:t>Use capital letters and full stops to </a:t>
            </a:r>
            <a:r>
              <a:rPr lang="en-US" sz="4000"/>
              <a:t>correct</a:t>
            </a:r>
            <a:r>
              <a:rPr lang="en-US" sz="4000" dirty="0"/>
              <a:t> the writing below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B74B2-5554-E03F-A8A0-C77BFF6E9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902" y="202127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yesterday we went to </a:t>
            </a:r>
            <a:r>
              <a:rPr lang="en-US" sz="3200" dirty="0" err="1">
                <a:ea typeface="+mn-lt"/>
                <a:cs typeface="+mn-lt"/>
              </a:rPr>
              <a:t>manchester</a:t>
            </a:r>
            <a:r>
              <a:rPr lang="en-US" sz="3200" dirty="0">
                <a:ea typeface="+mn-lt"/>
                <a:cs typeface="+mn-lt"/>
              </a:rPr>
              <a:t> to visit my aunt lucy we</a:t>
            </a:r>
            <a:endParaRPr lang="en-US" dirty="0"/>
          </a:p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travelled by train </a:t>
            </a:r>
          </a:p>
          <a:p>
            <a:pPr>
              <a:buNone/>
            </a:pPr>
            <a:endParaRPr lang="en-US" sz="3200" dirty="0">
              <a:ea typeface="+mn-lt"/>
              <a:cs typeface="+mn-lt"/>
            </a:endParaRPr>
          </a:p>
          <a:p>
            <a:pPr>
              <a:buNone/>
            </a:pPr>
            <a:r>
              <a:rPr lang="en-US" sz="3200" dirty="0">
                <a:ea typeface="+mn-lt"/>
                <a:cs typeface="+mn-lt"/>
              </a:rPr>
              <a:t>it was very fast when we arrived lucy took us to the science and industry museum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A78A-7F36-5603-3AFF-3E537CCCA9A0}"/>
              </a:ext>
            </a:extLst>
          </p:cNvPr>
          <p:cNvSpPr/>
          <p:nvPr/>
        </p:nvSpPr>
        <p:spPr>
          <a:xfrm>
            <a:off x="5380974" y="5368246"/>
            <a:ext cx="6527977" cy="12283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ALWAYS read it aloud FIRST to see </a:t>
            </a:r>
            <a:r>
              <a:rPr lang="en-US" sz="2400" dirty="0"/>
              <a:t>where the sentences end</a:t>
            </a:r>
          </a:p>
        </p:txBody>
      </p:sp>
    </p:spTree>
    <p:extLst>
      <p:ext uri="{BB962C8B-B14F-4D97-AF65-F5344CB8AC3E}">
        <p14:creationId xmlns:p14="http://schemas.microsoft.com/office/powerpoint/2010/main" val="343995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18D6A-9B7E-0BB5-95A3-83002ECC7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800AF-ECA8-A9F9-53D6-4EDF4E269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63" y="148882"/>
            <a:ext cx="11679193" cy="1346157"/>
          </a:xfrm>
        </p:spPr>
        <p:txBody>
          <a:bodyPr/>
          <a:lstStyle/>
          <a:p>
            <a:r>
              <a:rPr lang="en-US" sz="4000" dirty="0"/>
              <a:t>Use capital letters and full stops to </a:t>
            </a:r>
            <a:r>
              <a:rPr lang="en-US" sz="4000"/>
              <a:t>correct</a:t>
            </a:r>
            <a:r>
              <a:rPr lang="en-US" sz="4000" dirty="0"/>
              <a:t> the writing below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78FBF-4B00-31FF-33F1-E4B4A6DBA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902" y="202127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3600" dirty="0">
                <a:ea typeface="+mn-lt"/>
                <a:cs typeface="+mn-lt"/>
              </a:rPr>
              <a:t>last </a:t>
            </a:r>
            <a:r>
              <a:rPr lang="en-US" sz="3600" err="1">
                <a:ea typeface="+mn-lt"/>
                <a:cs typeface="+mn-lt"/>
              </a:rPr>
              <a:t>friday</a:t>
            </a:r>
            <a:r>
              <a:rPr lang="en-US" sz="3600" dirty="0">
                <a:ea typeface="+mn-lt"/>
                <a:cs typeface="+mn-lt"/>
              </a:rPr>
              <a:t> our class went to </a:t>
            </a:r>
            <a:r>
              <a:rPr lang="en-US" sz="3600" err="1">
                <a:ea typeface="+mn-lt"/>
                <a:cs typeface="+mn-lt"/>
              </a:rPr>
              <a:t>york</a:t>
            </a:r>
            <a:r>
              <a:rPr lang="en-US" sz="3600" dirty="0">
                <a:ea typeface="+mn-lt"/>
                <a:cs typeface="+mn-lt"/>
              </a:rPr>
              <a:t> we visited the </a:t>
            </a:r>
            <a:r>
              <a:rPr lang="en-US" sz="3600" err="1">
                <a:ea typeface="+mn-lt"/>
                <a:cs typeface="+mn-lt"/>
              </a:rPr>
              <a:t>jorvik</a:t>
            </a:r>
            <a:endParaRPr lang="en-US" sz="3600" dirty="0" err="1">
              <a:ea typeface="+mn-lt"/>
              <a:cs typeface="+mn-lt"/>
            </a:endParaRPr>
          </a:p>
          <a:p>
            <a:pPr>
              <a:buNone/>
            </a:pPr>
            <a:r>
              <a:rPr lang="en-US" sz="3600" dirty="0" err="1">
                <a:ea typeface="+mn-lt"/>
                <a:cs typeface="+mn-lt"/>
              </a:rPr>
              <a:t>viking</a:t>
            </a:r>
            <a:r>
              <a:rPr lang="en-US" sz="3600" dirty="0">
                <a:ea typeface="+mn-lt"/>
                <a:cs typeface="+mn-lt"/>
              </a:rPr>
              <a:t> </a:t>
            </a:r>
            <a:r>
              <a:rPr lang="en-US" sz="3600" dirty="0" err="1">
                <a:ea typeface="+mn-lt"/>
                <a:cs typeface="+mn-lt"/>
              </a:rPr>
              <a:t>centre</a:t>
            </a:r>
            <a:r>
              <a:rPr lang="en-US" sz="3600" dirty="0">
                <a:ea typeface="+mn-lt"/>
                <a:cs typeface="+mn-lt"/>
              </a:rPr>
              <a:t> and learned about the </a:t>
            </a:r>
            <a:r>
              <a:rPr lang="en-US" sz="3600" dirty="0" err="1">
                <a:ea typeface="+mn-lt"/>
                <a:cs typeface="+mn-lt"/>
              </a:rPr>
              <a:t>vikings</a:t>
            </a:r>
            <a:r>
              <a:rPr lang="en-US" sz="3600" dirty="0">
                <a:ea typeface="+mn-lt"/>
                <a:cs typeface="+mn-lt"/>
              </a:rPr>
              <a:t> then we</a:t>
            </a:r>
          </a:p>
          <a:p>
            <a:pPr>
              <a:buNone/>
            </a:pPr>
            <a:r>
              <a:rPr lang="en-US" sz="3600" dirty="0">
                <a:ea typeface="+mn-lt"/>
                <a:cs typeface="+mn-lt"/>
              </a:rPr>
              <a:t>had lunch in the park it was a great day</a:t>
            </a:r>
            <a:endParaRPr lang="en-US" sz="360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E80DDC-656B-7F03-C070-C77AB83A813D}"/>
              </a:ext>
            </a:extLst>
          </p:cNvPr>
          <p:cNvSpPr/>
          <p:nvPr/>
        </p:nvSpPr>
        <p:spPr>
          <a:xfrm>
            <a:off x="5380974" y="5368246"/>
            <a:ext cx="6527977" cy="12283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ALWAYS read it aloud FIRST to see </a:t>
            </a:r>
            <a:r>
              <a:rPr lang="en-US" sz="2400" dirty="0"/>
              <a:t>where the sentences end</a:t>
            </a:r>
          </a:p>
        </p:txBody>
      </p:sp>
    </p:spTree>
    <p:extLst>
      <p:ext uri="{BB962C8B-B14F-4D97-AF65-F5344CB8AC3E}">
        <p14:creationId xmlns:p14="http://schemas.microsoft.com/office/powerpoint/2010/main" val="776879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96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Capital letters and full stops </vt:lpstr>
      <vt:lpstr>When do we use capital letters and full stops </vt:lpstr>
      <vt:lpstr>Which words should have capital letters?</vt:lpstr>
      <vt:lpstr>Let’s correct the following sentences:</vt:lpstr>
      <vt:lpstr>Use capital letters and full stops to correct the writing below</vt:lpstr>
      <vt:lpstr>Use capital letters and full stops to correct the writing below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63</cp:revision>
  <dcterms:created xsi:type="dcterms:W3CDTF">2026-02-13T14:44:34Z</dcterms:created>
  <dcterms:modified xsi:type="dcterms:W3CDTF">2026-02-14T10:43:33Z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