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6" r:id="rId6"/>
    <p:sldId id="257" r:id="rId7"/>
    <p:sldId id="258" r:id="rId8"/>
    <p:sldId id="267" r:id="rId9"/>
    <p:sldId id="268" r:id="rId10"/>
    <p:sldId id="269" r:id="rId11"/>
    <p:sldId id="270" r:id="rId12"/>
    <p:sldId id="271" r:id="rId13"/>
    <p:sldId id="272" r:id="rId14"/>
    <p:sldId id="273" r:id="rId15"/>
    <p:sldId id="261" r:id="rId16"/>
    <p:sldId id="263" r:id="rId17"/>
    <p:sldId id="264" r:id="rId18"/>
    <p:sldId id="262" r:id="rId19"/>
    <p:sldId id="260" r:id="rId20"/>
    <p:sldId id="259" r:id="rId21"/>
    <p:sldId id="265" r:id="rId22"/>
    <p:sldId id="274" r:id="rId2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843FAB-1F0B-416E-B867-77309A6322FE}" v="2" dt="2026-10-06T10:45:04.7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sabeth Jones" userId="d871a531-438d-4e91-81ec-befa55583ca5" providerId="ADAL" clId="{7D45C4F6-F8BD-4FB2-8BFD-6165C5C1085F}"/>
    <pc:docChg chg="custSel addSld modSld">
      <pc:chgData name="Elisabeth Jones" userId="d871a531-438d-4e91-81ec-befa55583ca5" providerId="ADAL" clId="{7D45C4F6-F8BD-4FB2-8BFD-6165C5C1085F}" dt="2026-09-14T14:04:52.707" v="2048" actId="20577"/>
      <pc:docMkLst>
        <pc:docMk/>
      </pc:docMkLst>
      <pc:sldChg chg="addSp modSp mod">
        <pc:chgData name="Elisabeth Jones" userId="d871a531-438d-4e91-81ec-befa55583ca5" providerId="ADAL" clId="{7D45C4F6-F8BD-4FB2-8BFD-6165C5C1085F}" dt="2026-09-14T13:50:19.058" v="1103" actId="1076"/>
        <pc:sldMkLst>
          <pc:docMk/>
          <pc:sldMk cId="3753994397" sldId="259"/>
        </pc:sldMkLst>
        <pc:spChg chg="mod">
          <ac:chgData name="Elisabeth Jones" userId="d871a531-438d-4e91-81ec-befa55583ca5" providerId="ADAL" clId="{7D45C4F6-F8BD-4FB2-8BFD-6165C5C1085F}" dt="2026-09-14T13:48:35.738" v="923" actId="1076"/>
          <ac:spMkLst>
            <pc:docMk/>
            <pc:sldMk cId="3753994397" sldId="259"/>
            <ac:spMk id="2" creationId="{246C7B03-50EE-5B14-9713-8B389F9F2627}"/>
          </ac:spMkLst>
        </pc:spChg>
        <pc:spChg chg="mod">
          <ac:chgData name="Elisabeth Jones" userId="d871a531-438d-4e91-81ec-befa55583ca5" providerId="ADAL" clId="{7D45C4F6-F8BD-4FB2-8BFD-6165C5C1085F}" dt="2026-09-14T13:50:19.058" v="1103" actId="1076"/>
          <ac:spMkLst>
            <pc:docMk/>
            <pc:sldMk cId="3753994397" sldId="259"/>
            <ac:spMk id="3" creationId="{30C37F2A-CAF5-0D0C-F7EB-DF583188F603}"/>
          </ac:spMkLst>
        </pc:spChg>
        <pc:picChg chg="add mod">
          <ac:chgData name="Elisabeth Jones" userId="d871a531-438d-4e91-81ec-befa55583ca5" providerId="ADAL" clId="{7D45C4F6-F8BD-4FB2-8BFD-6165C5C1085F}" dt="2026-09-14T13:49:24.817" v="1012" actId="1076"/>
          <ac:picMkLst>
            <pc:docMk/>
            <pc:sldMk cId="3753994397" sldId="259"/>
            <ac:picMk id="4" creationId="{6EA1EA20-8D41-0405-AF51-0890AD54C0B6}"/>
          </ac:picMkLst>
        </pc:picChg>
        <pc:picChg chg="add mod">
          <ac:chgData name="Elisabeth Jones" userId="d871a531-438d-4e91-81ec-befa55583ca5" providerId="ADAL" clId="{7D45C4F6-F8BD-4FB2-8BFD-6165C5C1085F}" dt="2026-09-14T13:49:33.316" v="1016" actId="1076"/>
          <ac:picMkLst>
            <pc:docMk/>
            <pc:sldMk cId="3753994397" sldId="259"/>
            <ac:picMk id="5" creationId="{4CE47AB2-D209-F8C2-A14E-93BC1CFBA925}"/>
          </ac:picMkLst>
        </pc:picChg>
        <pc:picChg chg="mod modCrop">
          <ac:chgData name="Elisabeth Jones" userId="d871a531-438d-4e91-81ec-befa55583ca5" providerId="ADAL" clId="{7D45C4F6-F8BD-4FB2-8BFD-6165C5C1085F}" dt="2026-09-14T13:49:49.689" v="1021" actId="1076"/>
          <ac:picMkLst>
            <pc:docMk/>
            <pc:sldMk cId="3753994397" sldId="259"/>
            <ac:picMk id="6" creationId="{97D372C3-F29E-DF0F-47FC-DB3F6498168F}"/>
          </ac:picMkLst>
        </pc:picChg>
      </pc:sldChg>
      <pc:sldChg chg="addSp modSp mod">
        <pc:chgData name="Elisabeth Jones" userId="d871a531-438d-4e91-81ec-befa55583ca5" providerId="ADAL" clId="{7D45C4F6-F8BD-4FB2-8BFD-6165C5C1085F}" dt="2026-09-14T13:59:56.443" v="1840" actId="14100"/>
        <pc:sldMkLst>
          <pc:docMk/>
          <pc:sldMk cId="1023054262" sldId="260"/>
        </pc:sldMkLst>
        <pc:spChg chg="mod">
          <ac:chgData name="Elisabeth Jones" userId="d871a531-438d-4e91-81ec-befa55583ca5" providerId="ADAL" clId="{7D45C4F6-F8BD-4FB2-8BFD-6165C5C1085F}" dt="2026-09-14T13:59:49.442" v="1838" actId="1076"/>
          <ac:spMkLst>
            <pc:docMk/>
            <pc:sldMk cId="1023054262" sldId="260"/>
            <ac:spMk id="2" creationId="{A09FD0A0-8EA2-BE70-6AF4-556B3512228B}"/>
          </ac:spMkLst>
        </pc:spChg>
        <pc:spChg chg="mod">
          <ac:chgData name="Elisabeth Jones" userId="d871a531-438d-4e91-81ec-befa55583ca5" providerId="ADAL" clId="{7D45C4F6-F8BD-4FB2-8BFD-6165C5C1085F}" dt="2026-09-14T13:59:56.443" v="1840" actId="14100"/>
          <ac:spMkLst>
            <pc:docMk/>
            <pc:sldMk cId="1023054262" sldId="260"/>
            <ac:spMk id="3" creationId="{8316001C-D82F-70E8-5D40-538D48CD20AB}"/>
          </ac:spMkLst>
        </pc:spChg>
        <pc:spChg chg="add mod">
          <ac:chgData name="Elisabeth Jones" userId="d871a531-438d-4e91-81ec-befa55583ca5" providerId="ADAL" clId="{7D45C4F6-F8BD-4FB2-8BFD-6165C5C1085F}" dt="2026-09-14T13:59:03.466" v="1837" actId="14100"/>
          <ac:spMkLst>
            <pc:docMk/>
            <pc:sldMk cId="1023054262" sldId="260"/>
            <ac:spMk id="5" creationId="{E3AE9292-CD40-8FB5-F446-A2FCDE9DC752}"/>
          </ac:spMkLst>
        </pc:spChg>
        <pc:picChg chg="add mod">
          <ac:chgData name="Elisabeth Jones" userId="d871a531-438d-4e91-81ec-befa55583ca5" providerId="ADAL" clId="{7D45C4F6-F8BD-4FB2-8BFD-6165C5C1085F}" dt="2026-09-14T13:58:58.028" v="1835" actId="1076"/>
          <ac:picMkLst>
            <pc:docMk/>
            <pc:sldMk cId="1023054262" sldId="260"/>
            <ac:picMk id="4" creationId="{1BC61F71-4344-35C0-A545-462F63A5B806}"/>
          </ac:picMkLst>
        </pc:picChg>
      </pc:sldChg>
      <pc:sldChg chg="modSp mod">
        <pc:chgData name="Elisabeth Jones" userId="d871a531-438d-4e91-81ec-befa55583ca5" providerId="ADAL" clId="{7D45C4F6-F8BD-4FB2-8BFD-6165C5C1085F}" dt="2026-09-14T13:35:56.648" v="103" actId="113"/>
        <pc:sldMkLst>
          <pc:docMk/>
          <pc:sldMk cId="3131116868" sldId="261"/>
        </pc:sldMkLst>
        <pc:spChg chg="mod">
          <ac:chgData name="Elisabeth Jones" userId="d871a531-438d-4e91-81ec-befa55583ca5" providerId="ADAL" clId="{7D45C4F6-F8BD-4FB2-8BFD-6165C5C1085F}" dt="2026-09-14T13:35:56.648" v="103" actId="113"/>
          <ac:spMkLst>
            <pc:docMk/>
            <pc:sldMk cId="3131116868" sldId="261"/>
            <ac:spMk id="2" creationId="{01EC2D81-79CC-24BE-2D2C-85EF0573E66C}"/>
          </ac:spMkLst>
        </pc:spChg>
      </pc:sldChg>
      <pc:sldChg chg="modSp mod">
        <pc:chgData name="Elisabeth Jones" userId="d871a531-438d-4e91-81ec-befa55583ca5" providerId="ADAL" clId="{7D45C4F6-F8BD-4FB2-8BFD-6165C5C1085F}" dt="2026-09-14T13:39:55.848" v="647" actId="1076"/>
        <pc:sldMkLst>
          <pc:docMk/>
          <pc:sldMk cId="1051028514" sldId="262"/>
        </pc:sldMkLst>
        <pc:spChg chg="mod">
          <ac:chgData name="Elisabeth Jones" userId="d871a531-438d-4e91-81ec-befa55583ca5" providerId="ADAL" clId="{7D45C4F6-F8BD-4FB2-8BFD-6165C5C1085F}" dt="2026-09-14T13:39:55.848" v="647" actId="1076"/>
          <ac:spMkLst>
            <pc:docMk/>
            <pc:sldMk cId="1051028514" sldId="262"/>
            <ac:spMk id="2" creationId="{B8B64A63-8EA6-6968-F260-8635C82F3018}"/>
          </ac:spMkLst>
        </pc:spChg>
        <pc:spChg chg="mod">
          <ac:chgData name="Elisabeth Jones" userId="d871a531-438d-4e91-81ec-befa55583ca5" providerId="ADAL" clId="{7D45C4F6-F8BD-4FB2-8BFD-6165C5C1085F}" dt="2026-09-14T13:39:51.025" v="645" actId="27636"/>
          <ac:spMkLst>
            <pc:docMk/>
            <pc:sldMk cId="1051028514" sldId="262"/>
            <ac:spMk id="3" creationId="{89C0F376-E07E-DBBA-EE8E-F60F97EDE13F}"/>
          </ac:spMkLst>
        </pc:spChg>
      </pc:sldChg>
      <pc:sldChg chg="modSp mod">
        <pc:chgData name="Elisabeth Jones" userId="d871a531-438d-4e91-81ec-befa55583ca5" providerId="ADAL" clId="{7D45C4F6-F8BD-4FB2-8BFD-6165C5C1085F}" dt="2026-09-14T14:04:52.707" v="2048" actId="20577"/>
        <pc:sldMkLst>
          <pc:docMk/>
          <pc:sldMk cId="3437938188" sldId="263"/>
        </pc:sldMkLst>
        <pc:spChg chg="mod">
          <ac:chgData name="Elisabeth Jones" userId="d871a531-438d-4e91-81ec-befa55583ca5" providerId="ADAL" clId="{7D45C4F6-F8BD-4FB2-8BFD-6165C5C1085F}" dt="2026-09-14T14:03:22.588" v="1869" actId="2711"/>
          <ac:spMkLst>
            <pc:docMk/>
            <pc:sldMk cId="3437938188" sldId="263"/>
            <ac:spMk id="2" creationId="{1FCF2CD0-A377-D0C8-347E-4D629A8A91BE}"/>
          </ac:spMkLst>
        </pc:spChg>
        <pc:spChg chg="mod">
          <ac:chgData name="Elisabeth Jones" userId="d871a531-438d-4e91-81ec-befa55583ca5" providerId="ADAL" clId="{7D45C4F6-F8BD-4FB2-8BFD-6165C5C1085F}" dt="2026-09-14T14:04:52.707" v="2048" actId="20577"/>
          <ac:spMkLst>
            <pc:docMk/>
            <pc:sldMk cId="3437938188" sldId="263"/>
            <ac:spMk id="3" creationId="{09CC8AB7-2314-0525-E6DF-98268DB2DBA9}"/>
          </ac:spMkLst>
        </pc:spChg>
      </pc:sldChg>
      <pc:sldChg chg="modSp mod">
        <pc:chgData name="Elisabeth Jones" userId="d871a531-438d-4e91-81ec-befa55583ca5" providerId="ADAL" clId="{7D45C4F6-F8BD-4FB2-8BFD-6165C5C1085F}" dt="2026-09-14T13:50:27.709" v="1105" actId="115"/>
        <pc:sldMkLst>
          <pc:docMk/>
          <pc:sldMk cId="1209255551" sldId="265"/>
        </pc:sldMkLst>
        <pc:spChg chg="mod">
          <ac:chgData name="Elisabeth Jones" userId="d871a531-438d-4e91-81ec-befa55583ca5" providerId="ADAL" clId="{7D45C4F6-F8BD-4FB2-8BFD-6165C5C1085F}" dt="2026-09-14T13:50:27.709" v="1105" actId="115"/>
          <ac:spMkLst>
            <pc:docMk/>
            <pc:sldMk cId="1209255551" sldId="265"/>
            <ac:spMk id="2" creationId="{F381A88A-B26D-3E18-36EC-89F288FBB574}"/>
          </ac:spMkLst>
        </pc:spChg>
      </pc:sldChg>
      <pc:sldChg chg="addSp modSp mod">
        <pc:chgData name="Elisabeth Jones" userId="d871a531-438d-4e91-81ec-befa55583ca5" providerId="ADAL" clId="{7D45C4F6-F8BD-4FB2-8BFD-6165C5C1085F}" dt="2026-09-14T13:35:35.987" v="96" actId="1076"/>
        <pc:sldMkLst>
          <pc:docMk/>
          <pc:sldMk cId="1855375616" sldId="272"/>
        </pc:sldMkLst>
        <pc:spChg chg="mod">
          <ac:chgData name="Elisabeth Jones" userId="d871a531-438d-4e91-81ec-befa55583ca5" providerId="ADAL" clId="{7D45C4F6-F8BD-4FB2-8BFD-6165C5C1085F}" dt="2026-09-14T13:35:12.756" v="90" actId="1076"/>
          <ac:spMkLst>
            <pc:docMk/>
            <pc:sldMk cId="1855375616" sldId="272"/>
            <ac:spMk id="2" creationId="{8FB4DB7D-7241-4BA2-3A3D-634C6F49E5C0}"/>
          </ac:spMkLst>
        </pc:spChg>
        <pc:spChg chg="mod">
          <ac:chgData name="Elisabeth Jones" userId="d871a531-438d-4e91-81ec-befa55583ca5" providerId="ADAL" clId="{7D45C4F6-F8BD-4FB2-8BFD-6165C5C1085F}" dt="2026-09-14T13:35:15.495" v="91" actId="1076"/>
          <ac:spMkLst>
            <pc:docMk/>
            <pc:sldMk cId="1855375616" sldId="272"/>
            <ac:spMk id="3" creationId="{0FBE4A09-BA3C-8D9E-1F8D-28FA16B77230}"/>
          </ac:spMkLst>
        </pc:spChg>
        <pc:picChg chg="add mod">
          <ac:chgData name="Elisabeth Jones" userId="d871a531-438d-4e91-81ec-befa55583ca5" providerId="ADAL" clId="{7D45C4F6-F8BD-4FB2-8BFD-6165C5C1085F}" dt="2026-09-14T13:35:25.373" v="95" actId="14100"/>
          <ac:picMkLst>
            <pc:docMk/>
            <pc:sldMk cId="1855375616" sldId="272"/>
            <ac:picMk id="5" creationId="{AC7B36F0-66C1-852F-C393-9E26A352D62C}"/>
          </ac:picMkLst>
        </pc:picChg>
        <pc:picChg chg="add mod">
          <ac:chgData name="Elisabeth Jones" userId="d871a531-438d-4e91-81ec-befa55583ca5" providerId="ADAL" clId="{7D45C4F6-F8BD-4FB2-8BFD-6165C5C1085F}" dt="2026-09-14T13:35:35.987" v="96" actId="1076"/>
          <ac:picMkLst>
            <pc:docMk/>
            <pc:sldMk cId="1855375616" sldId="272"/>
            <ac:picMk id="7" creationId="{D631B940-65CC-F546-B5EE-1A83B8E10B46}"/>
          </ac:picMkLst>
        </pc:picChg>
      </pc:sldChg>
      <pc:sldChg chg="modSp mod">
        <pc:chgData name="Elisabeth Jones" userId="d871a531-438d-4e91-81ec-befa55583ca5" providerId="ADAL" clId="{7D45C4F6-F8BD-4FB2-8BFD-6165C5C1085F}" dt="2026-09-14T13:35:52.989" v="102" actId="1076"/>
        <pc:sldMkLst>
          <pc:docMk/>
          <pc:sldMk cId="3713814843" sldId="273"/>
        </pc:sldMkLst>
        <pc:spChg chg="mod">
          <ac:chgData name="Elisabeth Jones" userId="d871a531-438d-4e91-81ec-befa55583ca5" providerId="ADAL" clId="{7D45C4F6-F8BD-4FB2-8BFD-6165C5C1085F}" dt="2026-09-14T13:35:42.706" v="97" actId="113"/>
          <ac:spMkLst>
            <pc:docMk/>
            <pc:sldMk cId="3713814843" sldId="273"/>
            <ac:spMk id="2" creationId="{8C8CFEBB-865E-831C-1CB9-5131D9AEB0C7}"/>
          </ac:spMkLst>
        </pc:spChg>
        <pc:spChg chg="mod">
          <ac:chgData name="Elisabeth Jones" userId="d871a531-438d-4e91-81ec-befa55583ca5" providerId="ADAL" clId="{7D45C4F6-F8BD-4FB2-8BFD-6165C5C1085F}" dt="2026-09-14T13:35:45.545" v="99" actId="20577"/>
          <ac:spMkLst>
            <pc:docMk/>
            <pc:sldMk cId="3713814843" sldId="273"/>
            <ac:spMk id="3" creationId="{573EC673-C4FB-98FB-9694-A22E54C385F1}"/>
          </ac:spMkLst>
        </pc:spChg>
        <pc:picChg chg="mod">
          <ac:chgData name="Elisabeth Jones" userId="d871a531-438d-4e91-81ec-befa55583ca5" providerId="ADAL" clId="{7D45C4F6-F8BD-4FB2-8BFD-6165C5C1085F}" dt="2026-09-14T13:35:52.989" v="102" actId="1076"/>
          <ac:picMkLst>
            <pc:docMk/>
            <pc:sldMk cId="3713814843" sldId="273"/>
            <ac:picMk id="5" creationId="{8294F46F-3EA8-50ED-F4B2-9FBDA2217163}"/>
          </ac:picMkLst>
        </pc:picChg>
      </pc:sldChg>
      <pc:sldChg chg="delSp modSp new mod">
        <pc:chgData name="Elisabeth Jones" userId="d871a531-438d-4e91-81ec-befa55583ca5" providerId="ADAL" clId="{7D45C4F6-F8BD-4FB2-8BFD-6165C5C1085F}" dt="2026-09-14T14:02:33.014" v="1866" actId="478"/>
        <pc:sldMkLst>
          <pc:docMk/>
          <pc:sldMk cId="1430511557" sldId="274"/>
        </pc:sldMkLst>
        <pc:spChg chg="mod">
          <ac:chgData name="Elisabeth Jones" userId="d871a531-438d-4e91-81ec-befa55583ca5" providerId="ADAL" clId="{7D45C4F6-F8BD-4FB2-8BFD-6165C5C1085F}" dt="2026-09-14T14:02:26.999" v="1865" actId="20577"/>
          <ac:spMkLst>
            <pc:docMk/>
            <pc:sldMk cId="1430511557" sldId="274"/>
            <ac:spMk id="2" creationId="{8323FF51-73CA-5B0D-FFB7-E5F76D94BBC1}"/>
          </ac:spMkLst>
        </pc:spChg>
      </pc:sldChg>
    </pc:docChg>
  </pc:docChgLst>
  <pc:docChgLst>
    <pc:chgData name="Elisabeth Jones" userId="d871a531-438d-4e91-81ec-befa55583ca5" providerId="ADAL" clId="{B9B676CA-4031-44C8-8AA8-8D8C41A72080}"/>
    <pc:docChg chg="custSel modSld">
      <pc:chgData name="Elisabeth Jones" userId="d871a531-438d-4e91-81ec-befa55583ca5" providerId="ADAL" clId="{B9B676CA-4031-44C8-8AA8-8D8C41A72080}" dt="2026-09-08T15:44:36.195" v="512" actId="478"/>
      <pc:docMkLst>
        <pc:docMk/>
      </pc:docMkLst>
      <pc:sldChg chg="addSp delSp modSp mod">
        <pc:chgData name="Elisabeth Jones" userId="d871a531-438d-4e91-81ec-befa55583ca5" providerId="ADAL" clId="{B9B676CA-4031-44C8-8AA8-8D8C41A72080}" dt="2026-09-08T15:44:36.195" v="512" actId="478"/>
        <pc:sldMkLst>
          <pc:docMk/>
          <pc:sldMk cId="2625744020" sldId="256"/>
        </pc:sldMkLst>
      </pc:sldChg>
      <pc:sldChg chg="addSp modSp mod">
        <pc:chgData name="Elisabeth Jones" userId="d871a531-438d-4e91-81ec-befa55583ca5" providerId="ADAL" clId="{B9B676CA-4031-44C8-8AA8-8D8C41A72080}" dt="2026-09-08T15:41:45.042" v="476" actId="1076"/>
        <pc:sldMkLst>
          <pc:docMk/>
          <pc:sldMk cId="3131116868" sldId="261"/>
        </pc:sldMkLst>
        <pc:spChg chg="mod">
          <ac:chgData name="Elisabeth Jones" userId="d871a531-438d-4e91-81ec-befa55583ca5" providerId="ADAL" clId="{B9B676CA-4031-44C8-8AA8-8D8C41A72080}" dt="2026-09-08T15:41:13.944" v="468" actId="1076"/>
          <ac:spMkLst>
            <pc:docMk/>
            <pc:sldMk cId="3131116868" sldId="261"/>
            <ac:spMk id="2" creationId="{01EC2D81-79CC-24BE-2D2C-85EF0573E66C}"/>
          </ac:spMkLst>
        </pc:spChg>
        <pc:spChg chg="mod">
          <ac:chgData name="Elisabeth Jones" userId="d871a531-438d-4e91-81ec-befa55583ca5" providerId="ADAL" clId="{B9B676CA-4031-44C8-8AA8-8D8C41A72080}" dt="2026-09-08T15:41:15.443" v="469" actId="1076"/>
          <ac:spMkLst>
            <pc:docMk/>
            <pc:sldMk cId="3131116868" sldId="261"/>
            <ac:spMk id="3" creationId="{FD1E98EA-3B8B-FF46-490C-C783697DAA39}"/>
          </ac:spMkLst>
        </pc:spChg>
        <pc:picChg chg="add mod">
          <ac:chgData name="Elisabeth Jones" userId="d871a531-438d-4e91-81ec-befa55583ca5" providerId="ADAL" clId="{B9B676CA-4031-44C8-8AA8-8D8C41A72080}" dt="2026-09-08T15:41:17.474" v="471" actId="1076"/>
          <ac:picMkLst>
            <pc:docMk/>
            <pc:sldMk cId="3131116868" sldId="261"/>
            <ac:picMk id="5" creationId="{F3213D18-D595-5766-6CCC-9A2DEB117DD2}"/>
          </ac:picMkLst>
        </pc:picChg>
        <pc:picChg chg="add mod modCrop">
          <ac:chgData name="Elisabeth Jones" userId="d871a531-438d-4e91-81ec-befa55583ca5" providerId="ADAL" clId="{B9B676CA-4031-44C8-8AA8-8D8C41A72080}" dt="2026-09-08T15:41:33.364" v="474" actId="732"/>
          <ac:picMkLst>
            <pc:docMk/>
            <pc:sldMk cId="3131116868" sldId="261"/>
            <ac:picMk id="7" creationId="{53BB6587-1321-E00E-D578-986FB6F3CC5F}"/>
          </ac:picMkLst>
        </pc:picChg>
        <pc:picChg chg="add mod">
          <ac:chgData name="Elisabeth Jones" userId="d871a531-438d-4e91-81ec-befa55583ca5" providerId="ADAL" clId="{B9B676CA-4031-44C8-8AA8-8D8C41A72080}" dt="2026-09-08T15:41:45.042" v="476" actId="1076"/>
          <ac:picMkLst>
            <pc:docMk/>
            <pc:sldMk cId="3131116868" sldId="261"/>
            <ac:picMk id="9" creationId="{0F09AE1D-F047-0C16-138E-DC3F885A8252}"/>
          </ac:picMkLst>
        </pc:picChg>
      </pc:sldChg>
      <pc:sldChg chg="modSp mod">
        <pc:chgData name="Elisabeth Jones" userId="d871a531-438d-4e91-81ec-befa55583ca5" providerId="ADAL" clId="{B9B676CA-4031-44C8-8AA8-8D8C41A72080}" dt="2026-09-08T15:43:03.591" v="506" actId="6549"/>
        <pc:sldMkLst>
          <pc:docMk/>
          <pc:sldMk cId="1209255551" sldId="265"/>
        </pc:sldMkLst>
        <pc:spChg chg="mod">
          <ac:chgData name="Elisabeth Jones" userId="d871a531-438d-4e91-81ec-befa55583ca5" providerId="ADAL" clId="{B9B676CA-4031-44C8-8AA8-8D8C41A72080}" dt="2026-09-08T15:41:58.404" v="477" actId="2711"/>
          <ac:spMkLst>
            <pc:docMk/>
            <pc:sldMk cId="1209255551" sldId="265"/>
            <ac:spMk id="2" creationId="{F381A88A-B26D-3E18-36EC-89F288FBB574}"/>
          </ac:spMkLst>
        </pc:spChg>
        <pc:spChg chg="mod">
          <ac:chgData name="Elisabeth Jones" userId="d871a531-438d-4e91-81ec-befa55583ca5" providerId="ADAL" clId="{B9B676CA-4031-44C8-8AA8-8D8C41A72080}" dt="2026-09-08T15:42:08.373" v="482" actId="1076"/>
          <ac:spMkLst>
            <pc:docMk/>
            <pc:sldMk cId="1209255551" sldId="265"/>
            <ac:spMk id="11" creationId="{5E05AC4E-54BC-A979-9DA5-4A2A5CAF4263}"/>
          </ac:spMkLst>
        </pc:spChg>
        <pc:spChg chg="mod">
          <ac:chgData name="Elisabeth Jones" userId="d871a531-438d-4e91-81ec-befa55583ca5" providerId="ADAL" clId="{B9B676CA-4031-44C8-8AA8-8D8C41A72080}" dt="2026-09-08T15:43:03.591" v="506" actId="6549"/>
          <ac:spMkLst>
            <pc:docMk/>
            <pc:sldMk cId="1209255551" sldId="265"/>
            <ac:spMk id="12" creationId="{B6A22A71-D6C9-64D0-770B-90E340BA4157}"/>
          </ac:spMkLst>
        </pc:spChg>
        <pc:picChg chg="mod">
          <ac:chgData name="Elisabeth Jones" userId="d871a531-438d-4e91-81ec-befa55583ca5" providerId="ADAL" clId="{B9B676CA-4031-44C8-8AA8-8D8C41A72080}" dt="2026-09-08T15:42:27.489" v="491" actId="14100"/>
          <ac:picMkLst>
            <pc:docMk/>
            <pc:sldMk cId="1209255551" sldId="265"/>
            <ac:picMk id="5" creationId="{3238F434-1545-EEEA-9474-4E45DACF4495}"/>
          </ac:picMkLst>
        </pc:picChg>
        <pc:picChg chg="mod">
          <ac:chgData name="Elisabeth Jones" userId="d871a531-438d-4e91-81ec-befa55583ca5" providerId="ADAL" clId="{B9B676CA-4031-44C8-8AA8-8D8C41A72080}" dt="2026-09-08T15:42:25.565" v="490" actId="1076"/>
          <ac:picMkLst>
            <pc:docMk/>
            <pc:sldMk cId="1209255551" sldId="265"/>
            <ac:picMk id="8" creationId="{C8987B8F-0AF0-70FD-A0F6-0AB28C8BB13D}"/>
          </ac:picMkLst>
        </pc:picChg>
      </pc:sldChg>
      <pc:sldChg chg="modSp mod">
        <pc:chgData name="Elisabeth Jones" userId="d871a531-438d-4e91-81ec-befa55583ca5" providerId="ADAL" clId="{B9B676CA-4031-44C8-8AA8-8D8C41A72080}" dt="2026-09-08T15:27:06.789" v="1" actId="1076"/>
        <pc:sldMkLst>
          <pc:docMk/>
          <pc:sldMk cId="2321336323" sldId="271"/>
        </pc:sldMkLst>
        <pc:spChg chg="mod">
          <ac:chgData name="Elisabeth Jones" userId="d871a531-438d-4e91-81ec-befa55583ca5" providerId="ADAL" clId="{B9B676CA-4031-44C8-8AA8-8D8C41A72080}" dt="2026-09-08T15:27:04.899" v="0" actId="1076"/>
          <ac:spMkLst>
            <pc:docMk/>
            <pc:sldMk cId="2321336323" sldId="271"/>
            <ac:spMk id="2" creationId="{9C6D4DF4-BAB2-2378-9A37-14CDE269F1CE}"/>
          </ac:spMkLst>
        </pc:spChg>
        <pc:spChg chg="mod">
          <ac:chgData name="Elisabeth Jones" userId="d871a531-438d-4e91-81ec-befa55583ca5" providerId="ADAL" clId="{B9B676CA-4031-44C8-8AA8-8D8C41A72080}" dt="2026-09-08T15:27:06.789" v="1" actId="1076"/>
          <ac:spMkLst>
            <pc:docMk/>
            <pc:sldMk cId="2321336323" sldId="271"/>
            <ac:spMk id="8" creationId="{9CDAA70B-A77A-0E73-AA0E-BADE8ADD6859}"/>
          </ac:spMkLst>
        </pc:spChg>
      </pc:sldChg>
      <pc:sldChg chg="modSp mod">
        <pc:chgData name="Elisabeth Jones" userId="d871a531-438d-4e91-81ec-befa55583ca5" providerId="ADAL" clId="{B9B676CA-4031-44C8-8AA8-8D8C41A72080}" dt="2026-09-08T15:27:20.429" v="2" actId="1076"/>
        <pc:sldMkLst>
          <pc:docMk/>
          <pc:sldMk cId="3713814843" sldId="273"/>
        </pc:sldMkLst>
        <pc:spChg chg="mod">
          <ac:chgData name="Elisabeth Jones" userId="d871a531-438d-4e91-81ec-befa55583ca5" providerId="ADAL" clId="{B9B676CA-4031-44C8-8AA8-8D8C41A72080}" dt="2026-09-08T15:27:20.429" v="2" actId="1076"/>
          <ac:spMkLst>
            <pc:docMk/>
            <pc:sldMk cId="3713814843" sldId="273"/>
            <ac:spMk id="3" creationId="{573EC673-C4FB-98FB-9694-A22E54C385F1}"/>
          </ac:spMkLst>
        </pc:spChg>
      </pc:sldChg>
    </pc:docChg>
  </pc:docChgLst>
  <pc:docChgLst>
    <pc:chgData name="Elisabeth Jones" userId="d871a531-438d-4e91-81ec-befa55583ca5" providerId="ADAL" clId="{8AD77C85-99F7-4584-A691-4EFC40173022}"/>
    <pc:docChg chg="custSel modSld">
      <pc:chgData name="Elisabeth Jones" userId="d871a531-438d-4e91-81ec-befa55583ca5" providerId="ADAL" clId="{8AD77C85-99F7-4584-A691-4EFC40173022}" dt="2026-10-06T10:44:12.008" v="1515" actId="1076"/>
      <pc:docMkLst>
        <pc:docMk/>
      </pc:docMkLst>
      <pc:sldChg chg="addSp delSp modSp mod">
        <pc:chgData name="Elisabeth Jones" userId="d871a531-438d-4e91-81ec-befa55583ca5" providerId="ADAL" clId="{8AD77C85-99F7-4584-A691-4EFC40173022}" dt="2026-10-06T10:44:12.008" v="1515" actId="1076"/>
        <pc:sldMkLst>
          <pc:docMk/>
          <pc:sldMk cId="2625744020" sldId="256"/>
        </pc:sldMkLst>
        <pc:picChg chg="add mod">
          <ac:chgData name="Elisabeth Jones" userId="d871a531-438d-4e91-81ec-befa55583ca5" providerId="ADAL" clId="{8AD77C85-99F7-4584-A691-4EFC40173022}" dt="2026-10-06T10:44:12.008" v="1515" actId="1076"/>
          <ac:picMkLst>
            <pc:docMk/>
            <pc:sldMk cId="2625744020" sldId="256"/>
            <ac:picMk id="3" creationId="{9C9B8499-82C8-CEA3-C110-66E9DC41B2B4}"/>
          </ac:picMkLst>
        </pc:picChg>
      </pc:sldChg>
      <pc:sldChg chg="modSp mod">
        <pc:chgData name="Elisabeth Jones" userId="d871a531-438d-4e91-81ec-befa55583ca5" providerId="ADAL" clId="{8AD77C85-99F7-4584-A691-4EFC40173022}" dt="2026-09-15T11:23:06.458" v="546" actId="20577"/>
        <pc:sldMkLst>
          <pc:docMk/>
          <pc:sldMk cId="2695445600" sldId="257"/>
        </pc:sldMkLst>
        <pc:spChg chg="mod">
          <ac:chgData name="Elisabeth Jones" userId="d871a531-438d-4e91-81ec-befa55583ca5" providerId="ADAL" clId="{8AD77C85-99F7-4584-A691-4EFC40173022}" dt="2026-09-15T11:23:06.458" v="546" actId="20577"/>
          <ac:spMkLst>
            <pc:docMk/>
            <pc:sldMk cId="2695445600" sldId="257"/>
            <ac:spMk id="3" creationId="{3310049F-52D9-76D1-98CC-B8FD3F5C89EB}"/>
          </ac:spMkLst>
        </pc:spChg>
        <pc:picChg chg="mod">
          <ac:chgData name="Elisabeth Jones" userId="d871a531-438d-4e91-81ec-befa55583ca5" providerId="ADAL" clId="{8AD77C85-99F7-4584-A691-4EFC40173022}" dt="2026-09-15T11:22:58.936" v="530" actId="1076"/>
          <ac:picMkLst>
            <pc:docMk/>
            <pc:sldMk cId="2695445600" sldId="257"/>
            <ac:picMk id="5" creationId="{947E6996-AF43-1F50-19B0-646147648A04}"/>
          </ac:picMkLst>
        </pc:picChg>
      </pc:sldChg>
      <pc:sldChg chg="modSp mod">
        <pc:chgData name="Elisabeth Jones" userId="d871a531-438d-4e91-81ec-befa55583ca5" providerId="ADAL" clId="{8AD77C85-99F7-4584-A691-4EFC40173022}" dt="2026-09-15T11:23:12.583" v="547" actId="1076"/>
        <pc:sldMkLst>
          <pc:docMk/>
          <pc:sldMk cId="844872294" sldId="258"/>
        </pc:sldMkLst>
        <pc:picChg chg="mod">
          <ac:chgData name="Elisabeth Jones" userId="d871a531-438d-4e91-81ec-befa55583ca5" providerId="ADAL" clId="{8AD77C85-99F7-4584-A691-4EFC40173022}" dt="2026-09-15T11:23:12.583" v="547" actId="1076"/>
          <ac:picMkLst>
            <pc:docMk/>
            <pc:sldMk cId="844872294" sldId="258"/>
            <ac:picMk id="5" creationId="{6D71916D-87E0-8762-AC16-E885182421F0}"/>
          </ac:picMkLst>
        </pc:picChg>
      </pc:sldChg>
      <pc:sldChg chg="modSp mod">
        <pc:chgData name="Elisabeth Jones" userId="d871a531-438d-4e91-81ec-befa55583ca5" providerId="ADAL" clId="{8AD77C85-99F7-4584-A691-4EFC40173022}" dt="2026-09-15T11:28:43.013" v="925" actId="1076"/>
        <pc:sldMkLst>
          <pc:docMk/>
          <pc:sldMk cId="1023054262" sldId="260"/>
        </pc:sldMkLst>
        <pc:spChg chg="mod">
          <ac:chgData name="Elisabeth Jones" userId="d871a531-438d-4e91-81ec-befa55583ca5" providerId="ADAL" clId="{8AD77C85-99F7-4584-A691-4EFC40173022}" dt="2026-09-15T11:28:20.181" v="924" actId="1076"/>
          <ac:spMkLst>
            <pc:docMk/>
            <pc:sldMk cId="1023054262" sldId="260"/>
            <ac:spMk id="2" creationId="{A09FD0A0-8EA2-BE70-6AF4-556B3512228B}"/>
          </ac:spMkLst>
        </pc:spChg>
        <pc:spChg chg="mod">
          <ac:chgData name="Elisabeth Jones" userId="d871a531-438d-4e91-81ec-befa55583ca5" providerId="ADAL" clId="{8AD77C85-99F7-4584-A691-4EFC40173022}" dt="2026-09-15T11:28:43.013" v="925" actId="1076"/>
          <ac:spMkLst>
            <pc:docMk/>
            <pc:sldMk cId="1023054262" sldId="260"/>
            <ac:spMk id="3" creationId="{8316001C-D82F-70E8-5D40-538D48CD20AB}"/>
          </ac:spMkLst>
        </pc:spChg>
      </pc:sldChg>
      <pc:sldChg chg="modSp mod">
        <pc:chgData name="Elisabeth Jones" userId="d871a531-438d-4e91-81ec-befa55583ca5" providerId="ADAL" clId="{8AD77C85-99F7-4584-A691-4EFC40173022}" dt="2026-09-15T11:27:44.671" v="922" actId="20577"/>
        <pc:sldMkLst>
          <pc:docMk/>
          <pc:sldMk cId="3131116868" sldId="261"/>
        </pc:sldMkLst>
        <pc:spChg chg="mod">
          <ac:chgData name="Elisabeth Jones" userId="d871a531-438d-4e91-81ec-befa55583ca5" providerId="ADAL" clId="{8AD77C85-99F7-4584-A691-4EFC40173022}" dt="2026-09-15T11:27:44.671" v="922" actId="20577"/>
          <ac:spMkLst>
            <pc:docMk/>
            <pc:sldMk cId="3131116868" sldId="261"/>
            <ac:spMk id="3" creationId="{FD1E98EA-3B8B-FF46-490C-C783697DAA39}"/>
          </ac:spMkLst>
        </pc:spChg>
      </pc:sldChg>
      <pc:sldChg chg="addSp delSp modSp mod">
        <pc:chgData name="Elisabeth Jones" userId="d871a531-438d-4e91-81ec-befa55583ca5" providerId="ADAL" clId="{8AD77C85-99F7-4584-A691-4EFC40173022}" dt="2026-09-15T11:27:50.924" v="923" actId="1076"/>
        <pc:sldMkLst>
          <pc:docMk/>
          <pc:sldMk cId="3437938188" sldId="263"/>
        </pc:sldMkLst>
        <pc:spChg chg="mod">
          <ac:chgData name="Elisabeth Jones" userId="d871a531-438d-4e91-81ec-befa55583ca5" providerId="ADAL" clId="{8AD77C85-99F7-4584-A691-4EFC40173022}" dt="2026-09-15T11:27:50.924" v="923" actId="1076"/>
          <ac:spMkLst>
            <pc:docMk/>
            <pc:sldMk cId="3437938188" sldId="263"/>
            <ac:spMk id="2" creationId="{1FCF2CD0-A377-D0C8-347E-4D629A8A91BE}"/>
          </ac:spMkLst>
        </pc:spChg>
        <pc:spChg chg="mod">
          <ac:chgData name="Elisabeth Jones" userId="d871a531-438d-4e91-81ec-befa55583ca5" providerId="ADAL" clId="{8AD77C85-99F7-4584-A691-4EFC40173022}" dt="2026-09-15T11:22:01.180" v="480" actId="27636"/>
          <ac:spMkLst>
            <pc:docMk/>
            <pc:sldMk cId="3437938188" sldId="263"/>
            <ac:spMk id="3" creationId="{09CC8AB7-2314-0525-E6DF-98268DB2DBA9}"/>
          </ac:spMkLst>
        </pc:spChg>
        <pc:picChg chg="add mod modCrop">
          <ac:chgData name="Elisabeth Jones" userId="d871a531-438d-4e91-81ec-befa55583ca5" providerId="ADAL" clId="{8AD77C85-99F7-4584-A691-4EFC40173022}" dt="2026-09-15T11:22:03.321" v="481" actId="1076"/>
          <ac:picMkLst>
            <pc:docMk/>
            <pc:sldMk cId="3437938188" sldId="263"/>
            <ac:picMk id="8" creationId="{791CBF4F-FC33-B6EF-EFA4-7205A41FDA52}"/>
          </ac:picMkLst>
        </pc:picChg>
      </pc:sldChg>
      <pc:sldChg chg="modSp mod">
        <pc:chgData name="Elisabeth Jones" userId="d871a531-438d-4e91-81ec-befa55583ca5" providerId="ADAL" clId="{8AD77C85-99F7-4584-A691-4EFC40173022}" dt="2026-09-15T11:33:13.589" v="1507" actId="1076"/>
        <pc:sldMkLst>
          <pc:docMk/>
          <pc:sldMk cId="2993452414" sldId="264"/>
        </pc:sldMkLst>
        <pc:spChg chg="mod">
          <ac:chgData name="Elisabeth Jones" userId="d871a531-438d-4e91-81ec-befa55583ca5" providerId="ADAL" clId="{8AD77C85-99F7-4584-A691-4EFC40173022}" dt="2026-09-15T11:30:57.898" v="1242" actId="20577"/>
          <ac:spMkLst>
            <pc:docMk/>
            <pc:sldMk cId="2993452414" sldId="264"/>
            <ac:spMk id="2" creationId="{B4404AC4-49B4-6735-0735-326302527E27}"/>
          </ac:spMkLst>
        </pc:spChg>
        <pc:spChg chg="mod">
          <ac:chgData name="Elisabeth Jones" userId="d871a531-438d-4e91-81ec-befa55583ca5" providerId="ADAL" clId="{8AD77C85-99F7-4584-A691-4EFC40173022}" dt="2026-09-15T11:33:13.589" v="1507" actId="1076"/>
          <ac:spMkLst>
            <pc:docMk/>
            <pc:sldMk cId="2993452414" sldId="264"/>
            <ac:spMk id="3" creationId="{D06496E9-3903-31EB-0467-9FBF327B2DE5}"/>
          </ac:spMkLst>
        </pc:spChg>
      </pc:sldChg>
      <pc:sldChg chg="modSp mod">
        <pc:chgData name="Elisabeth Jones" userId="d871a531-438d-4e91-81ec-befa55583ca5" providerId="ADAL" clId="{8AD77C85-99F7-4584-A691-4EFC40173022}" dt="2026-09-15T11:23:19.590" v="556" actId="20577"/>
        <pc:sldMkLst>
          <pc:docMk/>
          <pc:sldMk cId="1821044833" sldId="267"/>
        </pc:sldMkLst>
        <pc:spChg chg="mod">
          <ac:chgData name="Elisabeth Jones" userId="d871a531-438d-4e91-81ec-befa55583ca5" providerId="ADAL" clId="{8AD77C85-99F7-4584-A691-4EFC40173022}" dt="2026-09-15T11:23:19.590" v="556" actId="20577"/>
          <ac:spMkLst>
            <pc:docMk/>
            <pc:sldMk cId="1821044833" sldId="267"/>
            <ac:spMk id="3" creationId="{0BFFA7F8-BD37-40E5-679B-90F60285FC2F}"/>
          </ac:spMkLst>
        </pc:spChg>
      </pc:sldChg>
      <pc:sldChg chg="modSp mod">
        <pc:chgData name="Elisabeth Jones" userId="d871a531-438d-4e91-81ec-befa55583ca5" providerId="ADAL" clId="{8AD77C85-99F7-4584-A691-4EFC40173022}" dt="2026-09-15T11:24:09.276" v="717" actId="313"/>
        <pc:sldMkLst>
          <pc:docMk/>
          <pc:sldMk cId="4248547412" sldId="268"/>
        </pc:sldMkLst>
        <pc:spChg chg="mod">
          <ac:chgData name="Elisabeth Jones" userId="d871a531-438d-4e91-81ec-befa55583ca5" providerId="ADAL" clId="{8AD77C85-99F7-4584-A691-4EFC40173022}" dt="2026-09-15T11:24:09.276" v="717" actId="313"/>
          <ac:spMkLst>
            <pc:docMk/>
            <pc:sldMk cId="4248547412" sldId="268"/>
            <ac:spMk id="3" creationId="{FD9826DD-4B61-4E7F-F1FF-C22FD8BF8FB7}"/>
          </ac:spMkLst>
        </pc:spChg>
        <pc:picChg chg="mod">
          <ac:chgData name="Elisabeth Jones" userId="d871a531-438d-4e91-81ec-befa55583ca5" providerId="ADAL" clId="{8AD77C85-99F7-4584-A691-4EFC40173022}" dt="2026-09-15T11:23:49.606" v="631" actId="1076"/>
          <ac:picMkLst>
            <pc:docMk/>
            <pc:sldMk cId="4248547412" sldId="268"/>
            <ac:picMk id="5" creationId="{421B474C-3699-4B80-3E89-0BC11A8CF537}"/>
          </ac:picMkLst>
        </pc:picChg>
        <pc:picChg chg="mod">
          <ac:chgData name="Elisabeth Jones" userId="d871a531-438d-4e91-81ec-befa55583ca5" providerId="ADAL" clId="{8AD77C85-99F7-4584-A691-4EFC40173022}" dt="2026-09-15T11:23:50.532" v="632" actId="1076"/>
          <ac:picMkLst>
            <pc:docMk/>
            <pc:sldMk cId="4248547412" sldId="268"/>
            <ac:picMk id="7" creationId="{979781DE-0BDE-C97D-E232-168A8986CC8C}"/>
          </ac:picMkLst>
        </pc:picChg>
      </pc:sldChg>
      <pc:sldChg chg="modSp mod">
        <pc:chgData name="Elisabeth Jones" userId="d871a531-438d-4e91-81ec-befa55583ca5" providerId="ADAL" clId="{8AD77C85-99F7-4584-A691-4EFC40173022}" dt="2026-09-15T11:24:33.681" v="782" actId="20577"/>
        <pc:sldMkLst>
          <pc:docMk/>
          <pc:sldMk cId="3597275733" sldId="269"/>
        </pc:sldMkLst>
        <pc:spChg chg="mod">
          <ac:chgData name="Elisabeth Jones" userId="d871a531-438d-4e91-81ec-befa55583ca5" providerId="ADAL" clId="{8AD77C85-99F7-4584-A691-4EFC40173022}" dt="2026-09-15T11:24:33.681" v="782" actId="20577"/>
          <ac:spMkLst>
            <pc:docMk/>
            <pc:sldMk cId="3597275733" sldId="269"/>
            <ac:spMk id="3" creationId="{2879E20D-CDC2-2A68-1923-6F0C3D60D227}"/>
          </ac:spMkLst>
        </pc:spChg>
      </pc:sldChg>
      <pc:sldChg chg="modSp mod">
        <pc:chgData name="Elisabeth Jones" userId="d871a531-438d-4e91-81ec-befa55583ca5" providerId="ADAL" clId="{8AD77C85-99F7-4584-A691-4EFC40173022}" dt="2026-09-15T11:26:32.591" v="840" actId="20577"/>
        <pc:sldMkLst>
          <pc:docMk/>
          <pc:sldMk cId="3914737288" sldId="270"/>
        </pc:sldMkLst>
        <pc:spChg chg="mod">
          <ac:chgData name="Elisabeth Jones" userId="d871a531-438d-4e91-81ec-befa55583ca5" providerId="ADAL" clId="{8AD77C85-99F7-4584-A691-4EFC40173022}" dt="2026-09-15T11:26:32.591" v="840" actId="20577"/>
          <ac:spMkLst>
            <pc:docMk/>
            <pc:sldMk cId="3914737288" sldId="270"/>
            <ac:spMk id="3" creationId="{E8DA9AE8-6016-16D8-D888-67486CD9658A}"/>
          </ac:spMkLst>
        </pc:spChg>
      </pc:sldChg>
      <pc:sldChg chg="modSp mod">
        <pc:chgData name="Elisabeth Jones" userId="d871a531-438d-4e91-81ec-befa55583ca5" providerId="ADAL" clId="{8AD77C85-99F7-4584-A691-4EFC40173022}" dt="2026-09-15T11:26:44.857" v="847" actId="20577"/>
        <pc:sldMkLst>
          <pc:docMk/>
          <pc:sldMk cId="2321336323" sldId="271"/>
        </pc:sldMkLst>
        <pc:spChg chg="mod">
          <ac:chgData name="Elisabeth Jones" userId="d871a531-438d-4e91-81ec-befa55583ca5" providerId="ADAL" clId="{8AD77C85-99F7-4584-A691-4EFC40173022}" dt="2026-09-15T11:26:44.857" v="847" actId="20577"/>
          <ac:spMkLst>
            <pc:docMk/>
            <pc:sldMk cId="2321336323" sldId="271"/>
            <ac:spMk id="8" creationId="{9CDAA70B-A77A-0E73-AA0E-BADE8ADD6859}"/>
          </ac:spMkLst>
        </pc:spChg>
      </pc:sldChg>
      <pc:sldChg chg="modSp mod">
        <pc:chgData name="Elisabeth Jones" userId="d871a531-438d-4e91-81ec-befa55583ca5" providerId="ADAL" clId="{8AD77C85-99F7-4584-A691-4EFC40173022}" dt="2026-09-15T11:26:57.768" v="901" actId="20577"/>
        <pc:sldMkLst>
          <pc:docMk/>
          <pc:sldMk cId="1855375616" sldId="272"/>
        </pc:sldMkLst>
        <pc:spChg chg="mod">
          <ac:chgData name="Elisabeth Jones" userId="d871a531-438d-4e91-81ec-befa55583ca5" providerId="ADAL" clId="{8AD77C85-99F7-4584-A691-4EFC40173022}" dt="2026-09-15T11:26:57.768" v="901" actId="20577"/>
          <ac:spMkLst>
            <pc:docMk/>
            <pc:sldMk cId="1855375616" sldId="272"/>
            <ac:spMk id="3" creationId="{0FBE4A09-BA3C-8D9E-1F8D-28FA16B77230}"/>
          </ac:spMkLst>
        </pc:spChg>
      </pc:sldChg>
      <pc:sldChg chg="modSp mod">
        <pc:chgData name="Elisabeth Jones" userId="d871a531-438d-4e91-81ec-befa55583ca5" providerId="ADAL" clId="{8AD77C85-99F7-4584-A691-4EFC40173022}" dt="2026-09-15T11:27:20.320" v="911" actId="20577"/>
        <pc:sldMkLst>
          <pc:docMk/>
          <pc:sldMk cId="3713814843" sldId="273"/>
        </pc:sldMkLst>
        <pc:spChg chg="mod">
          <ac:chgData name="Elisabeth Jones" userId="d871a531-438d-4e91-81ec-befa55583ca5" providerId="ADAL" clId="{8AD77C85-99F7-4584-A691-4EFC40173022}" dt="2026-09-15T11:27:02.338" v="902" actId="1076"/>
          <ac:spMkLst>
            <pc:docMk/>
            <pc:sldMk cId="3713814843" sldId="273"/>
            <ac:spMk id="2" creationId="{8C8CFEBB-865E-831C-1CB9-5131D9AEB0C7}"/>
          </ac:spMkLst>
        </pc:spChg>
        <pc:spChg chg="mod">
          <ac:chgData name="Elisabeth Jones" userId="d871a531-438d-4e91-81ec-befa55583ca5" providerId="ADAL" clId="{8AD77C85-99F7-4584-A691-4EFC40173022}" dt="2026-09-15T11:27:20.320" v="911" actId="20577"/>
          <ac:spMkLst>
            <pc:docMk/>
            <pc:sldMk cId="3713814843" sldId="273"/>
            <ac:spMk id="3" creationId="{573EC673-C4FB-98FB-9694-A22E54C385F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A2A12-8032-EEDD-55E8-1874D9F3AF2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9BA8F651-2214-E17C-5AE7-6012211EC31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07C1CE0-9A1E-A734-6B88-1AFB3E3F8A99}"/>
              </a:ext>
            </a:extLst>
          </p:cNvPr>
          <p:cNvSpPr>
            <a:spLocks noGrp="1"/>
          </p:cNvSpPr>
          <p:nvPr>
            <p:ph type="dt" sz="half" idx="10"/>
          </p:nvPr>
        </p:nvSpPr>
        <p:spPr/>
        <p:txBody>
          <a:bodyPr/>
          <a:lstStyle/>
          <a:p>
            <a:fld id="{CB2BA039-5E12-4E90-AEE2-38D2212179EA}" type="datetimeFigureOut">
              <a:rPr lang="en-GB" smtClean="0"/>
              <a:t>06/10/2026</a:t>
            </a:fld>
            <a:endParaRPr lang="en-GB"/>
          </a:p>
        </p:txBody>
      </p:sp>
      <p:sp>
        <p:nvSpPr>
          <p:cNvPr id="5" name="Footer Placeholder 4">
            <a:extLst>
              <a:ext uri="{FF2B5EF4-FFF2-40B4-BE49-F238E27FC236}">
                <a16:creationId xmlns:a16="http://schemas.microsoft.com/office/drawing/2014/main" id="{9AFE37DD-E9BD-C5E5-A553-7275580461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46798B-C8A7-5E24-F0CD-28A93D37756F}"/>
              </a:ext>
            </a:extLst>
          </p:cNvPr>
          <p:cNvSpPr>
            <a:spLocks noGrp="1"/>
          </p:cNvSpPr>
          <p:nvPr>
            <p:ph type="sldNum" sz="quarter" idx="12"/>
          </p:nvPr>
        </p:nvSpPr>
        <p:spPr/>
        <p:txBody>
          <a:bodyPr/>
          <a:lstStyle/>
          <a:p>
            <a:fld id="{B69CDCFE-35F2-44EE-BD77-9C81EA96280A}" type="slidenum">
              <a:rPr lang="en-GB" smtClean="0"/>
              <a:t>‹#›</a:t>
            </a:fld>
            <a:endParaRPr lang="en-GB"/>
          </a:p>
        </p:txBody>
      </p:sp>
    </p:spTree>
    <p:extLst>
      <p:ext uri="{BB962C8B-B14F-4D97-AF65-F5344CB8AC3E}">
        <p14:creationId xmlns:p14="http://schemas.microsoft.com/office/powerpoint/2010/main" val="30110531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96B0E-D90F-A72E-BCA2-A57C88B4F82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19FD30B-69DB-0AE2-D03B-E711BCC388D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BEFC82D-80A9-666F-11B1-4B10FB1CADC8}"/>
              </a:ext>
            </a:extLst>
          </p:cNvPr>
          <p:cNvSpPr>
            <a:spLocks noGrp="1"/>
          </p:cNvSpPr>
          <p:nvPr>
            <p:ph type="dt" sz="half" idx="10"/>
          </p:nvPr>
        </p:nvSpPr>
        <p:spPr/>
        <p:txBody>
          <a:bodyPr/>
          <a:lstStyle/>
          <a:p>
            <a:fld id="{CB2BA039-5E12-4E90-AEE2-38D2212179EA}" type="datetimeFigureOut">
              <a:rPr lang="en-GB" smtClean="0"/>
              <a:t>06/10/2026</a:t>
            </a:fld>
            <a:endParaRPr lang="en-GB"/>
          </a:p>
        </p:txBody>
      </p:sp>
      <p:sp>
        <p:nvSpPr>
          <p:cNvPr id="5" name="Footer Placeholder 4">
            <a:extLst>
              <a:ext uri="{FF2B5EF4-FFF2-40B4-BE49-F238E27FC236}">
                <a16:creationId xmlns:a16="http://schemas.microsoft.com/office/drawing/2014/main" id="{502BC3F3-8E68-2043-E522-3EA4C4AE01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C54FAD-B7C1-C0E4-CA4F-F02679171B44}"/>
              </a:ext>
            </a:extLst>
          </p:cNvPr>
          <p:cNvSpPr>
            <a:spLocks noGrp="1"/>
          </p:cNvSpPr>
          <p:nvPr>
            <p:ph type="sldNum" sz="quarter" idx="12"/>
          </p:nvPr>
        </p:nvSpPr>
        <p:spPr/>
        <p:txBody>
          <a:bodyPr/>
          <a:lstStyle/>
          <a:p>
            <a:fld id="{B69CDCFE-35F2-44EE-BD77-9C81EA96280A}" type="slidenum">
              <a:rPr lang="en-GB" smtClean="0"/>
              <a:t>‹#›</a:t>
            </a:fld>
            <a:endParaRPr lang="en-GB"/>
          </a:p>
        </p:txBody>
      </p:sp>
    </p:spTree>
    <p:extLst>
      <p:ext uri="{BB962C8B-B14F-4D97-AF65-F5344CB8AC3E}">
        <p14:creationId xmlns:p14="http://schemas.microsoft.com/office/powerpoint/2010/main" val="2171468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3CAF4-A368-13D4-19A6-B0873571866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DF67023D-401D-0443-6848-E526BFF9A93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3613D7B-012A-9A32-577C-8FD9B7970551}"/>
              </a:ext>
            </a:extLst>
          </p:cNvPr>
          <p:cNvSpPr>
            <a:spLocks noGrp="1"/>
          </p:cNvSpPr>
          <p:nvPr>
            <p:ph type="dt" sz="half" idx="10"/>
          </p:nvPr>
        </p:nvSpPr>
        <p:spPr/>
        <p:txBody>
          <a:bodyPr/>
          <a:lstStyle/>
          <a:p>
            <a:fld id="{CB2BA039-5E12-4E90-AEE2-38D2212179EA}" type="datetimeFigureOut">
              <a:rPr lang="en-GB" smtClean="0"/>
              <a:t>06/10/2026</a:t>
            </a:fld>
            <a:endParaRPr lang="en-GB"/>
          </a:p>
        </p:txBody>
      </p:sp>
      <p:sp>
        <p:nvSpPr>
          <p:cNvPr id="5" name="Footer Placeholder 4">
            <a:extLst>
              <a:ext uri="{FF2B5EF4-FFF2-40B4-BE49-F238E27FC236}">
                <a16:creationId xmlns:a16="http://schemas.microsoft.com/office/drawing/2014/main" id="{65CE74F0-EE97-A242-944C-1BB515B0CD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AD5EB1-97F8-8DAA-162E-F5A1A2404BCA}"/>
              </a:ext>
            </a:extLst>
          </p:cNvPr>
          <p:cNvSpPr>
            <a:spLocks noGrp="1"/>
          </p:cNvSpPr>
          <p:nvPr>
            <p:ph type="sldNum" sz="quarter" idx="12"/>
          </p:nvPr>
        </p:nvSpPr>
        <p:spPr/>
        <p:txBody>
          <a:bodyPr/>
          <a:lstStyle/>
          <a:p>
            <a:fld id="{B69CDCFE-35F2-44EE-BD77-9C81EA96280A}" type="slidenum">
              <a:rPr lang="en-GB" smtClean="0"/>
              <a:t>‹#›</a:t>
            </a:fld>
            <a:endParaRPr lang="en-GB"/>
          </a:p>
        </p:txBody>
      </p:sp>
    </p:spTree>
    <p:extLst>
      <p:ext uri="{BB962C8B-B14F-4D97-AF65-F5344CB8AC3E}">
        <p14:creationId xmlns:p14="http://schemas.microsoft.com/office/powerpoint/2010/main" val="2085680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25271-8928-475A-121F-DDCEA3E4DAA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2495308-B742-CCF4-D39E-FBAC01AA03D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A5D5C08-8B07-45DD-E783-9D63C161517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3D65BB9-B8B6-39E1-D276-4FA31B9D0ADE}"/>
              </a:ext>
            </a:extLst>
          </p:cNvPr>
          <p:cNvSpPr>
            <a:spLocks noGrp="1"/>
          </p:cNvSpPr>
          <p:nvPr>
            <p:ph type="dt" sz="half" idx="10"/>
          </p:nvPr>
        </p:nvSpPr>
        <p:spPr/>
        <p:txBody>
          <a:bodyPr/>
          <a:lstStyle/>
          <a:p>
            <a:fld id="{CB2BA039-5E12-4E90-AEE2-38D2212179EA}" type="datetimeFigureOut">
              <a:rPr lang="en-GB" smtClean="0"/>
              <a:t>06/10/2026</a:t>
            </a:fld>
            <a:endParaRPr lang="en-GB"/>
          </a:p>
        </p:txBody>
      </p:sp>
      <p:sp>
        <p:nvSpPr>
          <p:cNvPr id="6" name="Footer Placeholder 5">
            <a:extLst>
              <a:ext uri="{FF2B5EF4-FFF2-40B4-BE49-F238E27FC236}">
                <a16:creationId xmlns:a16="http://schemas.microsoft.com/office/drawing/2014/main" id="{E4F32EA8-3190-1509-5A30-ED787B6585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A3553E-CDD0-98D6-1F68-FCE7797A0FC4}"/>
              </a:ext>
            </a:extLst>
          </p:cNvPr>
          <p:cNvSpPr>
            <a:spLocks noGrp="1"/>
          </p:cNvSpPr>
          <p:nvPr>
            <p:ph type="sldNum" sz="quarter" idx="12"/>
          </p:nvPr>
        </p:nvSpPr>
        <p:spPr/>
        <p:txBody>
          <a:bodyPr/>
          <a:lstStyle/>
          <a:p>
            <a:fld id="{B69CDCFE-35F2-44EE-BD77-9C81EA96280A}" type="slidenum">
              <a:rPr lang="en-GB" smtClean="0"/>
              <a:t>‹#›</a:t>
            </a:fld>
            <a:endParaRPr lang="en-GB"/>
          </a:p>
        </p:txBody>
      </p:sp>
    </p:spTree>
    <p:extLst>
      <p:ext uri="{BB962C8B-B14F-4D97-AF65-F5344CB8AC3E}">
        <p14:creationId xmlns:p14="http://schemas.microsoft.com/office/powerpoint/2010/main" val="2921062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7D92E-BF2E-57A3-8E8A-9FE54BE6109D}"/>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EB43DDD-998C-68FA-BD9F-6B59D103FF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00D360B-AC60-5818-C58F-C235019E074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5761EA8-01CA-3BDC-D28A-8BBACF86CA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E3C1A7F-0D5A-D717-9171-5916DF61324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D7ED829-D469-53E4-8735-CC88DA3BBCB5}"/>
              </a:ext>
            </a:extLst>
          </p:cNvPr>
          <p:cNvSpPr>
            <a:spLocks noGrp="1"/>
          </p:cNvSpPr>
          <p:nvPr>
            <p:ph type="dt" sz="half" idx="10"/>
          </p:nvPr>
        </p:nvSpPr>
        <p:spPr/>
        <p:txBody>
          <a:bodyPr/>
          <a:lstStyle/>
          <a:p>
            <a:fld id="{CB2BA039-5E12-4E90-AEE2-38D2212179EA}" type="datetimeFigureOut">
              <a:rPr lang="en-GB" smtClean="0"/>
              <a:t>06/10/2026</a:t>
            </a:fld>
            <a:endParaRPr lang="en-GB"/>
          </a:p>
        </p:txBody>
      </p:sp>
      <p:sp>
        <p:nvSpPr>
          <p:cNvPr id="8" name="Footer Placeholder 7">
            <a:extLst>
              <a:ext uri="{FF2B5EF4-FFF2-40B4-BE49-F238E27FC236}">
                <a16:creationId xmlns:a16="http://schemas.microsoft.com/office/drawing/2014/main" id="{80F8EBFA-5355-30E3-B2B5-05563E8826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5497C96-C694-6315-1724-1BA1BE0A7348}"/>
              </a:ext>
            </a:extLst>
          </p:cNvPr>
          <p:cNvSpPr>
            <a:spLocks noGrp="1"/>
          </p:cNvSpPr>
          <p:nvPr>
            <p:ph type="sldNum" sz="quarter" idx="12"/>
          </p:nvPr>
        </p:nvSpPr>
        <p:spPr/>
        <p:txBody>
          <a:bodyPr/>
          <a:lstStyle/>
          <a:p>
            <a:fld id="{B69CDCFE-35F2-44EE-BD77-9C81EA96280A}" type="slidenum">
              <a:rPr lang="en-GB" smtClean="0"/>
              <a:t>‹#›</a:t>
            </a:fld>
            <a:endParaRPr lang="en-GB"/>
          </a:p>
        </p:txBody>
      </p:sp>
    </p:spTree>
    <p:extLst>
      <p:ext uri="{BB962C8B-B14F-4D97-AF65-F5344CB8AC3E}">
        <p14:creationId xmlns:p14="http://schemas.microsoft.com/office/powerpoint/2010/main" val="1695122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B977E-1D80-AE04-8E1C-AF2CC3AF92A3}"/>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17D8101-E906-0ED2-84A5-07439C003976}"/>
              </a:ext>
            </a:extLst>
          </p:cNvPr>
          <p:cNvSpPr>
            <a:spLocks noGrp="1"/>
          </p:cNvSpPr>
          <p:nvPr>
            <p:ph type="dt" sz="half" idx="10"/>
          </p:nvPr>
        </p:nvSpPr>
        <p:spPr/>
        <p:txBody>
          <a:bodyPr/>
          <a:lstStyle/>
          <a:p>
            <a:fld id="{CB2BA039-5E12-4E90-AEE2-38D2212179EA}" type="datetimeFigureOut">
              <a:rPr lang="en-GB" smtClean="0"/>
              <a:t>06/10/2026</a:t>
            </a:fld>
            <a:endParaRPr lang="en-GB"/>
          </a:p>
        </p:txBody>
      </p:sp>
      <p:sp>
        <p:nvSpPr>
          <p:cNvPr id="4" name="Footer Placeholder 3">
            <a:extLst>
              <a:ext uri="{FF2B5EF4-FFF2-40B4-BE49-F238E27FC236}">
                <a16:creationId xmlns:a16="http://schemas.microsoft.com/office/drawing/2014/main" id="{828566C9-E9D8-D801-7272-ED58AB2C5DA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354B422-C4C2-32FB-BE36-4F53831DC878}"/>
              </a:ext>
            </a:extLst>
          </p:cNvPr>
          <p:cNvSpPr>
            <a:spLocks noGrp="1"/>
          </p:cNvSpPr>
          <p:nvPr>
            <p:ph type="sldNum" sz="quarter" idx="12"/>
          </p:nvPr>
        </p:nvSpPr>
        <p:spPr/>
        <p:txBody>
          <a:bodyPr/>
          <a:lstStyle/>
          <a:p>
            <a:fld id="{B69CDCFE-35F2-44EE-BD77-9C81EA96280A}" type="slidenum">
              <a:rPr lang="en-GB" smtClean="0"/>
              <a:t>‹#›</a:t>
            </a:fld>
            <a:endParaRPr lang="en-GB"/>
          </a:p>
        </p:txBody>
      </p:sp>
    </p:spTree>
    <p:extLst>
      <p:ext uri="{BB962C8B-B14F-4D97-AF65-F5344CB8AC3E}">
        <p14:creationId xmlns:p14="http://schemas.microsoft.com/office/powerpoint/2010/main" val="3599558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89C495-9AB2-77BE-1247-F9B4C45B6F91}"/>
              </a:ext>
            </a:extLst>
          </p:cNvPr>
          <p:cNvSpPr>
            <a:spLocks noGrp="1"/>
          </p:cNvSpPr>
          <p:nvPr>
            <p:ph type="dt" sz="half" idx="10"/>
          </p:nvPr>
        </p:nvSpPr>
        <p:spPr/>
        <p:txBody>
          <a:bodyPr/>
          <a:lstStyle/>
          <a:p>
            <a:fld id="{CB2BA039-5E12-4E90-AEE2-38D2212179EA}" type="datetimeFigureOut">
              <a:rPr lang="en-GB" smtClean="0"/>
              <a:t>06/10/2026</a:t>
            </a:fld>
            <a:endParaRPr lang="en-GB"/>
          </a:p>
        </p:txBody>
      </p:sp>
      <p:sp>
        <p:nvSpPr>
          <p:cNvPr id="3" name="Footer Placeholder 2">
            <a:extLst>
              <a:ext uri="{FF2B5EF4-FFF2-40B4-BE49-F238E27FC236}">
                <a16:creationId xmlns:a16="http://schemas.microsoft.com/office/drawing/2014/main" id="{F3363689-82F4-097F-5F5D-2B804ECCA64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DBB73E7-1B63-97DC-5163-BDA6A1A4EBA7}"/>
              </a:ext>
            </a:extLst>
          </p:cNvPr>
          <p:cNvSpPr>
            <a:spLocks noGrp="1"/>
          </p:cNvSpPr>
          <p:nvPr>
            <p:ph type="sldNum" sz="quarter" idx="12"/>
          </p:nvPr>
        </p:nvSpPr>
        <p:spPr/>
        <p:txBody>
          <a:bodyPr/>
          <a:lstStyle/>
          <a:p>
            <a:fld id="{B69CDCFE-35F2-44EE-BD77-9C81EA96280A}" type="slidenum">
              <a:rPr lang="en-GB" smtClean="0"/>
              <a:t>‹#›</a:t>
            </a:fld>
            <a:endParaRPr lang="en-GB"/>
          </a:p>
        </p:txBody>
      </p:sp>
    </p:spTree>
    <p:extLst>
      <p:ext uri="{BB962C8B-B14F-4D97-AF65-F5344CB8AC3E}">
        <p14:creationId xmlns:p14="http://schemas.microsoft.com/office/powerpoint/2010/main" val="880546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D6834-ECCE-C330-015F-7B2A2535D8E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769AE5E8-A6FD-E9E3-701D-BAB992E22F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BEA042C-F3ED-02BF-DAEE-43FE72D761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27748A4-EAD3-142C-6430-B3177F27BF5B}"/>
              </a:ext>
            </a:extLst>
          </p:cNvPr>
          <p:cNvSpPr>
            <a:spLocks noGrp="1"/>
          </p:cNvSpPr>
          <p:nvPr>
            <p:ph type="dt" sz="half" idx="10"/>
          </p:nvPr>
        </p:nvSpPr>
        <p:spPr/>
        <p:txBody>
          <a:bodyPr/>
          <a:lstStyle/>
          <a:p>
            <a:fld id="{CB2BA039-5E12-4E90-AEE2-38D2212179EA}" type="datetimeFigureOut">
              <a:rPr lang="en-GB" smtClean="0"/>
              <a:t>06/10/2026</a:t>
            </a:fld>
            <a:endParaRPr lang="en-GB"/>
          </a:p>
        </p:txBody>
      </p:sp>
      <p:sp>
        <p:nvSpPr>
          <p:cNvPr id="6" name="Footer Placeholder 5">
            <a:extLst>
              <a:ext uri="{FF2B5EF4-FFF2-40B4-BE49-F238E27FC236}">
                <a16:creationId xmlns:a16="http://schemas.microsoft.com/office/drawing/2014/main" id="{B6C17259-69D4-B1B4-C857-4A417A1A9C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27B535-87D0-4CF6-CFB5-7CA31FF61C2A}"/>
              </a:ext>
            </a:extLst>
          </p:cNvPr>
          <p:cNvSpPr>
            <a:spLocks noGrp="1"/>
          </p:cNvSpPr>
          <p:nvPr>
            <p:ph type="sldNum" sz="quarter" idx="12"/>
          </p:nvPr>
        </p:nvSpPr>
        <p:spPr/>
        <p:txBody>
          <a:bodyPr/>
          <a:lstStyle/>
          <a:p>
            <a:fld id="{B69CDCFE-35F2-44EE-BD77-9C81EA96280A}" type="slidenum">
              <a:rPr lang="en-GB" smtClean="0"/>
              <a:t>‹#›</a:t>
            </a:fld>
            <a:endParaRPr lang="en-GB"/>
          </a:p>
        </p:txBody>
      </p:sp>
    </p:spTree>
    <p:extLst>
      <p:ext uri="{BB962C8B-B14F-4D97-AF65-F5344CB8AC3E}">
        <p14:creationId xmlns:p14="http://schemas.microsoft.com/office/powerpoint/2010/main" val="9924337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0C54E-6660-C85F-C181-75FBDAD3ACB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9B08A8B7-7125-626F-6375-DADDCF6713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DF7B828-EC1B-CFF9-4418-AD1CAFD14E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CF7A576-CE8D-B949-85E5-7ADB946F7F2D}"/>
              </a:ext>
            </a:extLst>
          </p:cNvPr>
          <p:cNvSpPr>
            <a:spLocks noGrp="1"/>
          </p:cNvSpPr>
          <p:nvPr>
            <p:ph type="dt" sz="half" idx="10"/>
          </p:nvPr>
        </p:nvSpPr>
        <p:spPr/>
        <p:txBody>
          <a:bodyPr/>
          <a:lstStyle/>
          <a:p>
            <a:fld id="{CB2BA039-5E12-4E90-AEE2-38D2212179EA}" type="datetimeFigureOut">
              <a:rPr lang="en-GB" smtClean="0"/>
              <a:t>06/10/2026</a:t>
            </a:fld>
            <a:endParaRPr lang="en-GB"/>
          </a:p>
        </p:txBody>
      </p:sp>
      <p:sp>
        <p:nvSpPr>
          <p:cNvPr id="6" name="Footer Placeholder 5">
            <a:extLst>
              <a:ext uri="{FF2B5EF4-FFF2-40B4-BE49-F238E27FC236}">
                <a16:creationId xmlns:a16="http://schemas.microsoft.com/office/drawing/2014/main" id="{8990E31C-F255-DE2E-F5EC-606D0BBAB0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EBEEE0B-5374-BFCF-3AB9-9C91C7883B2D}"/>
              </a:ext>
            </a:extLst>
          </p:cNvPr>
          <p:cNvSpPr>
            <a:spLocks noGrp="1"/>
          </p:cNvSpPr>
          <p:nvPr>
            <p:ph type="sldNum" sz="quarter" idx="12"/>
          </p:nvPr>
        </p:nvSpPr>
        <p:spPr/>
        <p:txBody>
          <a:bodyPr/>
          <a:lstStyle/>
          <a:p>
            <a:fld id="{B69CDCFE-35F2-44EE-BD77-9C81EA96280A}" type="slidenum">
              <a:rPr lang="en-GB" smtClean="0"/>
              <a:t>‹#›</a:t>
            </a:fld>
            <a:endParaRPr lang="en-GB"/>
          </a:p>
        </p:txBody>
      </p:sp>
    </p:spTree>
    <p:extLst>
      <p:ext uri="{BB962C8B-B14F-4D97-AF65-F5344CB8AC3E}">
        <p14:creationId xmlns:p14="http://schemas.microsoft.com/office/powerpoint/2010/main" val="2579366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C945B-1AB1-2EB2-DC59-7E51A3F373D5}"/>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5E6C1289-7B7F-1F58-A7BA-437765F6268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92C2213-3931-F32B-0087-AC6F0AEA3EA8}"/>
              </a:ext>
            </a:extLst>
          </p:cNvPr>
          <p:cNvSpPr>
            <a:spLocks noGrp="1"/>
          </p:cNvSpPr>
          <p:nvPr>
            <p:ph type="dt" sz="half" idx="10"/>
          </p:nvPr>
        </p:nvSpPr>
        <p:spPr/>
        <p:txBody>
          <a:bodyPr/>
          <a:lstStyle/>
          <a:p>
            <a:fld id="{CB2BA039-5E12-4E90-AEE2-38D2212179EA}" type="datetimeFigureOut">
              <a:rPr lang="en-GB" smtClean="0"/>
              <a:t>06/10/2026</a:t>
            </a:fld>
            <a:endParaRPr lang="en-GB"/>
          </a:p>
        </p:txBody>
      </p:sp>
      <p:sp>
        <p:nvSpPr>
          <p:cNvPr id="5" name="Footer Placeholder 4">
            <a:extLst>
              <a:ext uri="{FF2B5EF4-FFF2-40B4-BE49-F238E27FC236}">
                <a16:creationId xmlns:a16="http://schemas.microsoft.com/office/drawing/2014/main" id="{E3F9338C-1241-927B-3617-72C33AD590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BB0C14-4DEF-A1A2-9744-068F7AD2D80B}"/>
              </a:ext>
            </a:extLst>
          </p:cNvPr>
          <p:cNvSpPr>
            <a:spLocks noGrp="1"/>
          </p:cNvSpPr>
          <p:nvPr>
            <p:ph type="sldNum" sz="quarter" idx="12"/>
          </p:nvPr>
        </p:nvSpPr>
        <p:spPr/>
        <p:txBody>
          <a:bodyPr/>
          <a:lstStyle/>
          <a:p>
            <a:fld id="{B69CDCFE-35F2-44EE-BD77-9C81EA96280A}" type="slidenum">
              <a:rPr lang="en-GB" smtClean="0"/>
              <a:t>‹#›</a:t>
            </a:fld>
            <a:endParaRPr lang="en-GB"/>
          </a:p>
        </p:txBody>
      </p:sp>
    </p:spTree>
    <p:extLst>
      <p:ext uri="{BB962C8B-B14F-4D97-AF65-F5344CB8AC3E}">
        <p14:creationId xmlns:p14="http://schemas.microsoft.com/office/powerpoint/2010/main" val="2333373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C61B3B-D4A9-3317-AEE0-5C1D674E9EF3}"/>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FAF05A73-2073-29BD-B6A9-E1615AC61AA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0E48B72-856B-31A2-83EF-858A86CFAB43}"/>
              </a:ext>
            </a:extLst>
          </p:cNvPr>
          <p:cNvSpPr>
            <a:spLocks noGrp="1"/>
          </p:cNvSpPr>
          <p:nvPr>
            <p:ph type="dt" sz="half" idx="10"/>
          </p:nvPr>
        </p:nvSpPr>
        <p:spPr/>
        <p:txBody>
          <a:bodyPr/>
          <a:lstStyle/>
          <a:p>
            <a:fld id="{CB2BA039-5E12-4E90-AEE2-38D2212179EA}" type="datetimeFigureOut">
              <a:rPr lang="en-GB" smtClean="0"/>
              <a:t>06/10/2026</a:t>
            </a:fld>
            <a:endParaRPr lang="en-GB"/>
          </a:p>
        </p:txBody>
      </p:sp>
      <p:sp>
        <p:nvSpPr>
          <p:cNvPr id="5" name="Footer Placeholder 4">
            <a:extLst>
              <a:ext uri="{FF2B5EF4-FFF2-40B4-BE49-F238E27FC236}">
                <a16:creationId xmlns:a16="http://schemas.microsoft.com/office/drawing/2014/main" id="{22120697-2A96-FBEB-0BDE-4AFE6265C1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AF2509-4625-796C-8F0B-67C48F02A900}"/>
              </a:ext>
            </a:extLst>
          </p:cNvPr>
          <p:cNvSpPr>
            <a:spLocks noGrp="1"/>
          </p:cNvSpPr>
          <p:nvPr>
            <p:ph type="sldNum" sz="quarter" idx="12"/>
          </p:nvPr>
        </p:nvSpPr>
        <p:spPr/>
        <p:txBody>
          <a:bodyPr/>
          <a:lstStyle/>
          <a:p>
            <a:fld id="{B69CDCFE-35F2-44EE-BD77-9C81EA96280A}" type="slidenum">
              <a:rPr lang="en-GB" smtClean="0"/>
              <a:t>‹#›</a:t>
            </a:fld>
            <a:endParaRPr lang="en-GB"/>
          </a:p>
        </p:txBody>
      </p:sp>
    </p:spTree>
    <p:extLst>
      <p:ext uri="{BB962C8B-B14F-4D97-AF65-F5344CB8AC3E}">
        <p14:creationId xmlns:p14="http://schemas.microsoft.com/office/powerpoint/2010/main" val="3320765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2000">
              <a:schemeClr val="accent5">
                <a:lumMod val="40000"/>
                <a:lumOff val="60000"/>
              </a:schemeClr>
            </a:gs>
            <a:gs pos="100000">
              <a:srgbClr val="92D050"/>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3FA21-BF80-CD50-C052-8B04EDD577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3DC48E2-4621-472C-9324-8E65A04F15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78CA9F2-EDC9-7EAC-A599-54E0B38580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B2BA039-5E12-4E90-AEE2-38D2212179EA}" type="datetimeFigureOut">
              <a:rPr lang="en-GB" smtClean="0"/>
              <a:t>06/10/2026</a:t>
            </a:fld>
            <a:endParaRPr lang="en-GB"/>
          </a:p>
        </p:txBody>
      </p:sp>
      <p:sp>
        <p:nvSpPr>
          <p:cNvPr id="5" name="Footer Placeholder 4">
            <a:extLst>
              <a:ext uri="{FF2B5EF4-FFF2-40B4-BE49-F238E27FC236}">
                <a16:creationId xmlns:a16="http://schemas.microsoft.com/office/drawing/2014/main" id="{1416D06F-89A1-D6DD-1E40-5417612DFB4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902263C-9B77-4561-82CC-E9FC9AAE2D7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69CDCFE-35F2-44EE-BD77-9C81EA96280A}" type="slidenum">
              <a:rPr lang="en-GB" smtClean="0"/>
              <a:t>‹#›</a:t>
            </a:fld>
            <a:endParaRPr lang="en-GB"/>
          </a:p>
        </p:txBody>
      </p:sp>
    </p:spTree>
    <p:extLst>
      <p:ext uri="{BB962C8B-B14F-4D97-AF65-F5344CB8AC3E}">
        <p14:creationId xmlns:p14="http://schemas.microsoft.com/office/powerpoint/2010/main" val="20598958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D0E66-ADCD-45DA-7915-3537C8803642}"/>
              </a:ext>
            </a:extLst>
          </p:cNvPr>
          <p:cNvSpPr>
            <a:spLocks noGrp="1"/>
          </p:cNvSpPr>
          <p:nvPr>
            <p:ph type="ctrTitle"/>
          </p:nvPr>
        </p:nvSpPr>
        <p:spPr>
          <a:xfrm>
            <a:off x="1633182" y="1025750"/>
            <a:ext cx="9144000" cy="1148900"/>
          </a:xfrm>
        </p:spPr>
        <p:txBody>
          <a:bodyPr/>
          <a:lstStyle/>
          <a:p>
            <a:r>
              <a:rPr lang="en-GB" b="1" u="sng">
                <a:latin typeface="Letter-join Plus 8" panose="02000505000000020003" pitchFamily="50" charset="0"/>
              </a:rPr>
              <a:t>Maths at Springwood </a:t>
            </a:r>
          </a:p>
        </p:txBody>
      </p:sp>
      <p:pic>
        <p:nvPicPr>
          <p:cNvPr id="3" name="Picture 2" descr="Springwood Infant and Junior School Federation - Home">
            <a:extLst>
              <a:ext uri="{FF2B5EF4-FFF2-40B4-BE49-F238E27FC236}">
                <a16:creationId xmlns:a16="http://schemas.microsoft.com/office/drawing/2014/main" id="{9C9B8499-82C8-CEA3-C110-66E9DC41B2B4}"/>
              </a:ext>
            </a:extLst>
          </p:cNvPr>
          <p:cNvPicPr>
            <a:picLocks noChangeAspect="1"/>
          </p:cNvPicPr>
          <p:nvPr/>
        </p:nvPicPr>
        <p:blipFill>
          <a:blip r:embed="rId2"/>
          <a:stretch>
            <a:fillRect/>
          </a:stretch>
        </p:blipFill>
        <p:spPr>
          <a:xfrm>
            <a:off x="3981431" y="2435283"/>
            <a:ext cx="3810017" cy="3688789"/>
          </a:xfrm>
          <a:prstGeom prst="rect">
            <a:avLst/>
          </a:prstGeom>
        </p:spPr>
      </p:pic>
    </p:spTree>
    <p:extLst>
      <p:ext uri="{BB962C8B-B14F-4D97-AF65-F5344CB8AC3E}">
        <p14:creationId xmlns:p14="http://schemas.microsoft.com/office/powerpoint/2010/main" val="26257440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E01671-601B-80D5-CC67-6157F4165AC6}"/>
              </a:ext>
            </a:extLst>
          </p:cNvPr>
          <p:cNvSpPr>
            <a:spLocks noGrp="1"/>
          </p:cNvSpPr>
          <p:nvPr>
            <p:ph type="title"/>
          </p:nvPr>
        </p:nvSpPr>
        <p:spPr>
          <a:xfrm>
            <a:off x="445475" y="130664"/>
            <a:ext cx="10228385" cy="936137"/>
          </a:xfrm>
        </p:spPr>
        <p:txBody>
          <a:bodyPr/>
          <a:lstStyle/>
          <a:p>
            <a:r>
              <a:rPr lang="en-GB" u="sng">
                <a:latin typeface="Letter-join Plus 8" panose="02000505000000020003" pitchFamily="50" charset="0"/>
              </a:rPr>
              <a:t>Maths at Springwood</a:t>
            </a:r>
          </a:p>
        </p:txBody>
      </p:sp>
      <p:sp>
        <p:nvSpPr>
          <p:cNvPr id="3" name="Content Placeholder 2">
            <a:extLst>
              <a:ext uri="{FF2B5EF4-FFF2-40B4-BE49-F238E27FC236}">
                <a16:creationId xmlns:a16="http://schemas.microsoft.com/office/drawing/2014/main" id="{EAA317B4-D193-E6D1-0EA8-25B860410138}"/>
              </a:ext>
            </a:extLst>
          </p:cNvPr>
          <p:cNvSpPr>
            <a:spLocks noGrp="1"/>
          </p:cNvSpPr>
          <p:nvPr>
            <p:ph idx="1"/>
          </p:nvPr>
        </p:nvSpPr>
        <p:spPr>
          <a:xfrm>
            <a:off x="287214" y="1267805"/>
            <a:ext cx="11617571" cy="5459531"/>
          </a:xfrm>
        </p:spPr>
        <p:txBody>
          <a:bodyPr>
            <a:normAutofit lnSpcReduction="10000"/>
          </a:bodyPr>
          <a:lstStyle/>
          <a:p>
            <a:pPr marL="0" indent="0">
              <a:buNone/>
            </a:pPr>
            <a:r>
              <a:rPr lang="en-GB">
                <a:latin typeface="Letter-join Plus 8" panose="02000505000000020003" pitchFamily="50" charset="0"/>
              </a:rPr>
              <a:t>At Springwood Federation, we believe that a high-quality mathematics education is essential for developing pupils’ confidence, curiosity, and competence in mathematics. Our intent is to nurture a deep understanding of mathematical concepts through a curriculum that is coherent, sequential, and accessible to all pupils, including those with SEND and disadvantaged backgrounds.</a:t>
            </a:r>
          </a:p>
          <a:p>
            <a:pPr marL="0" indent="0">
              <a:buNone/>
            </a:pPr>
            <a:endParaRPr lang="en-GB">
              <a:latin typeface="Letter-join Plus 8" panose="02000505000000020003" pitchFamily="50" charset="0"/>
            </a:endParaRPr>
          </a:p>
          <a:p>
            <a:pPr marL="0" indent="0">
              <a:buNone/>
            </a:pPr>
            <a:r>
              <a:rPr lang="en-GB">
                <a:latin typeface="Letter-join Plus 8" panose="02000505000000020003" pitchFamily="50" charset="0"/>
              </a:rPr>
              <a:t>We aim to develop pupils who:</a:t>
            </a:r>
          </a:p>
          <a:p>
            <a:pPr lvl="0"/>
            <a:r>
              <a:rPr lang="en-GB">
                <a:latin typeface="Letter-join Plus 8" panose="02000505000000020003" pitchFamily="50" charset="0"/>
              </a:rPr>
              <a:t>Understand and apply mathematical concepts fluently and confidently.</a:t>
            </a:r>
          </a:p>
          <a:p>
            <a:pPr lvl="0"/>
            <a:r>
              <a:rPr lang="en-GB">
                <a:latin typeface="Letter-join Plus 8" panose="02000505000000020003" pitchFamily="50" charset="0"/>
              </a:rPr>
              <a:t>Can reason mathematically, solve problems, and think critically.</a:t>
            </a:r>
          </a:p>
          <a:p>
            <a:pPr lvl="0"/>
            <a:r>
              <a:rPr lang="en-GB">
                <a:latin typeface="Letter-join Plus 8" panose="02000505000000020003" pitchFamily="50" charset="0"/>
              </a:rPr>
              <a:t>Communicate their mathematical thinking clearly using precise vocabulary.</a:t>
            </a:r>
          </a:p>
          <a:p>
            <a:pPr lvl="0"/>
            <a:r>
              <a:rPr lang="en-GB">
                <a:latin typeface="Letter-join Plus 8" panose="02000505000000020003" pitchFamily="50" charset="0"/>
              </a:rPr>
              <a:t>Develop resilience and a growth mindset towards challenges in mathematics.</a:t>
            </a:r>
          </a:p>
          <a:p>
            <a:pPr lvl="0"/>
            <a:r>
              <a:rPr lang="en-GB">
                <a:latin typeface="Letter-join Plus 8" panose="02000505000000020003" pitchFamily="50" charset="0"/>
              </a:rPr>
              <a:t>Appreciate the relevance of mathematics in everyday life and future learning.</a:t>
            </a:r>
          </a:p>
        </p:txBody>
      </p:sp>
    </p:spTree>
    <p:extLst>
      <p:ext uri="{BB962C8B-B14F-4D97-AF65-F5344CB8AC3E}">
        <p14:creationId xmlns:p14="http://schemas.microsoft.com/office/powerpoint/2010/main" val="2048466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6D32C-CD16-E182-5B19-8B3C51B6DC65}"/>
              </a:ext>
            </a:extLst>
          </p:cNvPr>
          <p:cNvSpPr>
            <a:spLocks noGrp="1"/>
          </p:cNvSpPr>
          <p:nvPr>
            <p:ph type="title"/>
          </p:nvPr>
        </p:nvSpPr>
        <p:spPr>
          <a:xfrm>
            <a:off x="486508" y="0"/>
            <a:ext cx="10515600" cy="1325563"/>
          </a:xfrm>
        </p:spPr>
        <p:txBody>
          <a:bodyPr/>
          <a:lstStyle/>
          <a:p>
            <a:r>
              <a:rPr lang="en-GB" u="sng">
                <a:latin typeface="Letter-join Plus 8" panose="02000505000000020003" pitchFamily="50" charset="0"/>
              </a:rPr>
              <a:t>Ark Maths Mastery </a:t>
            </a:r>
          </a:p>
        </p:txBody>
      </p:sp>
      <p:sp>
        <p:nvSpPr>
          <p:cNvPr id="3" name="Content Placeholder 2">
            <a:extLst>
              <a:ext uri="{FF2B5EF4-FFF2-40B4-BE49-F238E27FC236}">
                <a16:creationId xmlns:a16="http://schemas.microsoft.com/office/drawing/2014/main" id="{3310049F-52D9-76D1-98CC-B8FD3F5C89EB}"/>
              </a:ext>
            </a:extLst>
          </p:cNvPr>
          <p:cNvSpPr>
            <a:spLocks noGrp="1"/>
          </p:cNvSpPr>
          <p:nvPr>
            <p:ph idx="1"/>
          </p:nvPr>
        </p:nvSpPr>
        <p:spPr>
          <a:xfrm>
            <a:off x="376609" y="1421058"/>
            <a:ext cx="11119338" cy="4351338"/>
          </a:xfrm>
        </p:spPr>
        <p:txBody>
          <a:bodyPr/>
          <a:lstStyle/>
          <a:p>
            <a:pPr marL="0" indent="0">
              <a:buNone/>
            </a:pPr>
            <a:r>
              <a:rPr lang="en-GB">
                <a:latin typeface="Letter-join Plus 8" panose="02000505000000020003" pitchFamily="50" charset="0"/>
              </a:rPr>
              <a:t>At Springwood, we follow Mathematics Mastery by Ark Academy. </a:t>
            </a:r>
          </a:p>
          <a:p>
            <a:pPr marL="0" indent="0">
              <a:buNone/>
            </a:pPr>
            <a:endParaRPr lang="en-GB">
              <a:latin typeface="Letter-join Plus 8" panose="02000505000000020003" pitchFamily="50" charset="0"/>
            </a:endParaRPr>
          </a:p>
          <a:p>
            <a:pPr marL="0" indent="0">
              <a:buNone/>
            </a:pPr>
            <a:r>
              <a:rPr lang="en-GB">
                <a:latin typeface="Letter-join Plus 8" panose="02000505000000020003" pitchFamily="50" charset="0"/>
              </a:rPr>
              <a:t>This scheme has been shown to give on average two months additional progress for pupils for the first year and then three months additional progress for pupils as they are exposed to this for longer. </a:t>
            </a:r>
          </a:p>
          <a:p>
            <a:pPr marL="0" indent="0">
              <a:buNone/>
            </a:pPr>
            <a:endParaRPr lang="en-GB">
              <a:latin typeface="Letter-join Plus 8" panose="02000505000000020003" pitchFamily="50" charset="0"/>
            </a:endParaRPr>
          </a:p>
          <a:p>
            <a:pPr marL="0" indent="0">
              <a:buNone/>
            </a:pPr>
            <a:r>
              <a:rPr lang="en-GB">
                <a:latin typeface="Letter-join Plus 8" panose="02000505000000020003" pitchFamily="50" charset="0"/>
              </a:rPr>
              <a:t>Mathematics mastery follows </a:t>
            </a:r>
            <a:br>
              <a:rPr lang="en-GB">
                <a:latin typeface="Letter-join Plus 8" panose="02000505000000020003" pitchFamily="50" charset="0"/>
              </a:rPr>
            </a:br>
            <a:r>
              <a:rPr lang="en-GB">
                <a:latin typeface="Letter-join Plus 8" panose="02000505000000020003" pitchFamily="50" charset="0"/>
              </a:rPr>
              <a:t>three dimensions of depth </a:t>
            </a:r>
            <a:br>
              <a:rPr lang="en-GB">
                <a:latin typeface="Letter-join Plus 8" panose="02000505000000020003" pitchFamily="50" charset="0"/>
              </a:rPr>
            </a:br>
            <a:r>
              <a:rPr lang="en-GB">
                <a:latin typeface="Letter-join Plus 8" panose="02000505000000020003" pitchFamily="50" charset="0"/>
              </a:rPr>
              <a:t>to enable pupils to effectively problem solve. </a:t>
            </a:r>
          </a:p>
        </p:txBody>
      </p:sp>
      <p:pic>
        <p:nvPicPr>
          <p:cNvPr id="5" name="Picture 4">
            <a:extLst>
              <a:ext uri="{FF2B5EF4-FFF2-40B4-BE49-F238E27FC236}">
                <a16:creationId xmlns:a16="http://schemas.microsoft.com/office/drawing/2014/main" id="{947E6996-AF43-1F50-19B0-646147648A04}"/>
              </a:ext>
            </a:extLst>
          </p:cNvPr>
          <p:cNvPicPr>
            <a:picLocks noChangeAspect="1"/>
          </p:cNvPicPr>
          <p:nvPr/>
        </p:nvPicPr>
        <p:blipFill>
          <a:blip r:embed="rId2"/>
          <a:stretch>
            <a:fillRect/>
          </a:stretch>
        </p:blipFill>
        <p:spPr>
          <a:xfrm>
            <a:off x="6730053" y="3801979"/>
            <a:ext cx="5172797" cy="2905530"/>
          </a:xfrm>
          <a:prstGeom prst="rect">
            <a:avLst/>
          </a:prstGeom>
        </p:spPr>
      </p:pic>
    </p:spTree>
    <p:extLst>
      <p:ext uri="{BB962C8B-B14F-4D97-AF65-F5344CB8AC3E}">
        <p14:creationId xmlns:p14="http://schemas.microsoft.com/office/powerpoint/2010/main" val="2695445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320E2-4A05-B329-5FCA-36F32DE40617}"/>
              </a:ext>
            </a:extLst>
          </p:cNvPr>
          <p:cNvSpPr>
            <a:spLocks noGrp="1"/>
          </p:cNvSpPr>
          <p:nvPr>
            <p:ph type="title"/>
          </p:nvPr>
        </p:nvSpPr>
        <p:spPr>
          <a:xfrm>
            <a:off x="838200" y="329956"/>
            <a:ext cx="10515600" cy="1325563"/>
          </a:xfrm>
        </p:spPr>
        <p:txBody>
          <a:bodyPr/>
          <a:lstStyle/>
          <a:p>
            <a:r>
              <a:rPr lang="en-GB" b="1" u="sng">
                <a:latin typeface="Letter-join Plus 8" panose="02000505000000020003" pitchFamily="50" charset="0"/>
              </a:rPr>
              <a:t>Every maths lesson at Springwood </a:t>
            </a:r>
          </a:p>
        </p:txBody>
      </p:sp>
      <p:sp>
        <p:nvSpPr>
          <p:cNvPr id="3" name="Content Placeholder 2">
            <a:extLst>
              <a:ext uri="{FF2B5EF4-FFF2-40B4-BE49-F238E27FC236}">
                <a16:creationId xmlns:a16="http://schemas.microsoft.com/office/drawing/2014/main" id="{452D2B25-2C14-D7AB-0D17-23405605D8F0}"/>
              </a:ext>
            </a:extLst>
          </p:cNvPr>
          <p:cNvSpPr>
            <a:spLocks noGrp="1"/>
          </p:cNvSpPr>
          <p:nvPr>
            <p:ph idx="1"/>
          </p:nvPr>
        </p:nvSpPr>
        <p:spPr/>
        <p:txBody>
          <a:bodyPr/>
          <a:lstStyle/>
          <a:p>
            <a:pPr marL="0" indent="0">
              <a:buNone/>
            </a:pPr>
            <a:r>
              <a:rPr lang="en-GB">
                <a:latin typeface="Letter-join Plus 8" panose="02000505000000020003" pitchFamily="50" charset="0"/>
              </a:rPr>
              <a:t>Every lesson from year 1 to year 6, follows the following structure: </a:t>
            </a:r>
          </a:p>
          <a:p>
            <a:pPr marL="0" indent="0">
              <a:buNone/>
            </a:pPr>
            <a:endParaRPr lang="en-GB"/>
          </a:p>
          <a:p>
            <a:pPr marL="0" indent="0">
              <a:buNone/>
            </a:pPr>
            <a:endParaRPr lang="en-GB"/>
          </a:p>
        </p:txBody>
      </p:sp>
      <p:pic>
        <p:nvPicPr>
          <p:cNvPr id="5" name="Picture 4">
            <a:extLst>
              <a:ext uri="{FF2B5EF4-FFF2-40B4-BE49-F238E27FC236}">
                <a16:creationId xmlns:a16="http://schemas.microsoft.com/office/drawing/2014/main" id="{6D71916D-87E0-8762-AC16-E885182421F0}"/>
              </a:ext>
            </a:extLst>
          </p:cNvPr>
          <p:cNvPicPr>
            <a:picLocks noChangeAspect="1"/>
          </p:cNvPicPr>
          <p:nvPr/>
        </p:nvPicPr>
        <p:blipFill>
          <a:blip r:embed="rId2"/>
          <a:stretch>
            <a:fillRect/>
          </a:stretch>
        </p:blipFill>
        <p:spPr>
          <a:xfrm>
            <a:off x="675323" y="3013246"/>
            <a:ext cx="10678477" cy="2392326"/>
          </a:xfrm>
          <a:prstGeom prst="rect">
            <a:avLst/>
          </a:prstGeom>
        </p:spPr>
      </p:pic>
    </p:spTree>
    <p:extLst>
      <p:ext uri="{BB962C8B-B14F-4D97-AF65-F5344CB8AC3E}">
        <p14:creationId xmlns:p14="http://schemas.microsoft.com/office/powerpoint/2010/main" val="844872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617BE-9C94-77D5-B3E4-916823DDF774}"/>
              </a:ext>
            </a:extLst>
          </p:cNvPr>
          <p:cNvSpPr>
            <a:spLocks noGrp="1"/>
          </p:cNvSpPr>
          <p:nvPr>
            <p:ph type="title"/>
          </p:nvPr>
        </p:nvSpPr>
        <p:spPr>
          <a:xfrm>
            <a:off x="647700" y="215575"/>
            <a:ext cx="10515600" cy="1325563"/>
          </a:xfrm>
        </p:spPr>
        <p:txBody>
          <a:bodyPr/>
          <a:lstStyle/>
          <a:p>
            <a:r>
              <a:rPr lang="en-GB" b="1" u="sng">
                <a:latin typeface="Letter-join Plus 8" panose="02000505000000020003" pitchFamily="50" charset="0"/>
              </a:rPr>
              <a:t>Do Now</a:t>
            </a:r>
          </a:p>
        </p:txBody>
      </p:sp>
      <p:sp>
        <p:nvSpPr>
          <p:cNvPr id="3" name="Content Placeholder 2">
            <a:extLst>
              <a:ext uri="{FF2B5EF4-FFF2-40B4-BE49-F238E27FC236}">
                <a16:creationId xmlns:a16="http://schemas.microsoft.com/office/drawing/2014/main" id="{0BFFA7F8-BD37-40E5-679B-90F60285FC2F}"/>
              </a:ext>
            </a:extLst>
          </p:cNvPr>
          <p:cNvSpPr>
            <a:spLocks noGrp="1"/>
          </p:cNvSpPr>
          <p:nvPr>
            <p:ph idx="1"/>
          </p:nvPr>
        </p:nvSpPr>
        <p:spPr>
          <a:xfrm>
            <a:off x="457200" y="1375059"/>
            <a:ext cx="10896600" cy="4611811"/>
          </a:xfrm>
        </p:spPr>
        <p:txBody>
          <a:bodyPr/>
          <a:lstStyle/>
          <a:p>
            <a:pPr marL="0" indent="0">
              <a:buNone/>
            </a:pPr>
            <a:r>
              <a:rPr lang="en-GB">
                <a:latin typeface="Letter-join Plus 8" panose="02000505000000020003" pitchFamily="50" charset="0"/>
              </a:rPr>
              <a:t>A retrieval task designed to revise a previously taught concept that will be built upon in this lesson. It is a task that should take 2/3 minutes to warm up pupils’ brains and be ready to make connections to previously taught concepts.  </a:t>
            </a:r>
          </a:p>
        </p:txBody>
      </p:sp>
      <p:pic>
        <p:nvPicPr>
          <p:cNvPr id="5" name="Picture 4">
            <a:extLst>
              <a:ext uri="{FF2B5EF4-FFF2-40B4-BE49-F238E27FC236}">
                <a16:creationId xmlns:a16="http://schemas.microsoft.com/office/drawing/2014/main" id="{25DD2B19-F95A-F7F4-1224-C22AC71501C7}"/>
              </a:ext>
            </a:extLst>
          </p:cNvPr>
          <p:cNvPicPr>
            <a:picLocks noChangeAspect="1"/>
          </p:cNvPicPr>
          <p:nvPr/>
        </p:nvPicPr>
        <p:blipFill>
          <a:blip r:embed="rId2"/>
          <a:stretch>
            <a:fillRect/>
          </a:stretch>
        </p:blipFill>
        <p:spPr>
          <a:xfrm>
            <a:off x="237307" y="3262340"/>
            <a:ext cx="5734850" cy="2724530"/>
          </a:xfrm>
          <a:prstGeom prst="rect">
            <a:avLst/>
          </a:prstGeom>
        </p:spPr>
      </p:pic>
      <p:pic>
        <p:nvPicPr>
          <p:cNvPr id="7" name="Picture 6">
            <a:extLst>
              <a:ext uri="{FF2B5EF4-FFF2-40B4-BE49-F238E27FC236}">
                <a16:creationId xmlns:a16="http://schemas.microsoft.com/office/drawing/2014/main" id="{E0594E4E-ACE7-DEBC-1AA0-A7A0241D81D0}"/>
              </a:ext>
            </a:extLst>
          </p:cNvPr>
          <p:cNvPicPr>
            <a:picLocks noChangeAspect="1"/>
          </p:cNvPicPr>
          <p:nvPr/>
        </p:nvPicPr>
        <p:blipFill>
          <a:blip r:embed="rId3"/>
          <a:stretch>
            <a:fillRect/>
          </a:stretch>
        </p:blipFill>
        <p:spPr>
          <a:xfrm>
            <a:off x="6096000" y="3262340"/>
            <a:ext cx="5858693" cy="3096057"/>
          </a:xfrm>
          <a:prstGeom prst="rect">
            <a:avLst/>
          </a:prstGeom>
        </p:spPr>
      </p:pic>
    </p:spTree>
    <p:extLst>
      <p:ext uri="{BB962C8B-B14F-4D97-AF65-F5344CB8AC3E}">
        <p14:creationId xmlns:p14="http://schemas.microsoft.com/office/powerpoint/2010/main" val="1821044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5D95B-2751-DEAB-E089-13D5C62CBE1B}"/>
              </a:ext>
            </a:extLst>
          </p:cNvPr>
          <p:cNvSpPr>
            <a:spLocks noGrp="1"/>
          </p:cNvSpPr>
          <p:nvPr>
            <p:ph type="title"/>
          </p:nvPr>
        </p:nvSpPr>
        <p:spPr/>
        <p:txBody>
          <a:bodyPr/>
          <a:lstStyle/>
          <a:p>
            <a:r>
              <a:rPr lang="en-GB" b="1" u="sng">
                <a:latin typeface="Letter-join Plus 8" panose="02000505000000020003" pitchFamily="50" charset="0"/>
              </a:rPr>
              <a:t>New Learning </a:t>
            </a:r>
          </a:p>
        </p:txBody>
      </p:sp>
      <p:sp>
        <p:nvSpPr>
          <p:cNvPr id="3" name="Content Placeholder 2">
            <a:extLst>
              <a:ext uri="{FF2B5EF4-FFF2-40B4-BE49-F238E27FC236}">
                <a16:creationId xmlns:a16="http://schemas.microsoft.com/office/drawing/2014/main" id="{FD9826DD-4B61-4E7F-F1FF-C22FD8BF8FB7}"/>
              </a:ext>
            </a:extLst>
          </p:cNvPr>
          <p:cNvSpPr>
            <a:spLocks noGrp="1"/>
          </p:cNvSpPr>
          <p:nvPr>
            <p:ph idx="1"/>
          </p:nvPr>
        </p:nvSpPr>
        <p:spPr>
          <a:xfrm>
            <a:off x="711590" y="1560590"/>
            <a:ext cx="10515600" cy="4486275"/>
          </a:xfrm>
        </p:spPr>
        <p:txBody>
          <a:bodyPr/>
          <a:lstStyle/>
          <a:p>
            <a:pPr marL="0" indent="0">
              <a:buNone/>
            </a:pPr>
            <a:r>
              <a:rPr lang="en-GB">
                <a:latin typeface="Letter-join Plus 8" panose="02000505000000020003" pitchFamily="50" charset="0"/>
              </a:rPr>
              <a:t>An explicit teach from the class teacher about the new topic. A teacher will actively model and think aloud what they are doing so the pupils can see the mathematical thinking.</a:t>
            </a:r>
          </a:p>
        </p:txBody>
      </p:sp>
      <p:pic>
        <p:nvPicPr>
          <p:cNvPr id="5" name="Picture 4">
            <a:extLst>
              <a:ext uri="{FF2B5EF4-FFF2-40B4-BE49-F238E27FC236}">
                <a16:creationId xmlns:a16="http://schemas.microsoft.com/office/drawing/2014/main" id="{421B474C-3699-4B80-3E89-0BC11A8CF537}"/>
              </a:ext>
            </a:extLst>
          </p:cNvPr>
          <p:cNvPicPr>
            <a:picLocks noChangeAspect="1"/>
          </p:cNvPicPr>
          <p:nvPr/>
        </p:nvPicPr>
        <p:blipFill>
          <a:blip r:embed="rId2"/>
          <a:stretch>
            <a:fillRect/>
          </a:stretch>
        </p:blipFill>
        <p:spPr>
          <a:xfrm>
            <a:off x="187569" y="2769242"/>
            <a:ext cx="5953416" cy="3593592"/>
          </a:xfrm>
          <a:prstGeom prst="rect">
            <a:avLst/>
          </a:prstGeom>
        </p:spPr>
      </p:pic>
      <p:pic>
        <p:nvPicPr>
          <p:cNvPr id="7" name="Picture 6">
            <a:extLst>
              <a:ext uri="{FF2B5EF4-FFF2-40B4-BE49-F238E27FC236}">
                <a16:creationId xmlns:a16="http://schemas.microsoft.com/office/drawing/2014/main" id="{979781DE-0BDE-C97D-E232-168A8986CC8C}"/>
              </a:ext>
            </a:extLst>
          </p:cNvPr>
          <p:cNvPicPr>
            <a:picLocks noChangeAspect="1"/>
          </p:cNvPicPr>
          <p:nvPr/>
        </p:nvPicPr>
        <p:blipFill>
          <a:blip r:embed="rId3"/>
          <a:stretch>
            <a:fillRect/>
          </a:stretch>
        </p:blipFill>
        <p:spPr>
          <a:xfrm>
            <a:off x="6330462" y="2843275"/>
            <a:ext cx="5673969" cy="3591951"/>
          </a:xfrm>
          <a:prstGeom prst="rect">
            <a:avLst/>
          </a:prstGeom>
        </p:spPr>
      </p:pic>
    </p:spTree>
    <p:extLst>
      <p:ext uri="{BB962C8B-B14F-4D97-AF65-F5344CB8AC3E}">
        <p14:creationId xmlns:p14="http://schemas.microsoft.com/office/powerpoint/2010/main" val="42485474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559CD-8E3D-661F-D9BD-E60004BAB719}"/>
              </a:ext>
            </a:extLst>
          </p:cNvPr>
          <p:cNvSpPr>
            <a:spLocks noGrp="1"/>
          </p:cNvSpPr>
          <p:nvPr>
            <p:ph type="title"/>
          </p:nvPr>
        </p:nvSpPr>
        <p:spPr>
          <a:xfrm>
            <a:off x="838200" y="365126"/>
            <a:ext cx="10515600" cy="1065090"/>
          </a:xfrm>
        </p:spPr>
        <p:txBody>
          <a:bodyPr/>
          <a:lstStyle/>
          <a:p>
            <a:r>
              <a:rPr lang="en-GB" b="1" u="sng">
                <a:latin typeface="Letter-join Plus 8" panose="02000505000000020003" pitchFamily="50" charset="0"/>
              </a:rPr>
              <a:t>Talk Task or Let’s Explore </a:t>
            </a:r>
          </a:p>
        </p:txBody>
      </p:sp>
      <p:sp>
        <p:nvSpPr>
          <p:cNvPr id="3" name="Content Placeholder 2">
            <a:extLst>
              <a:ext uri="{FF2B5EF4-FFF2-40B4-BE49-F238E27FC236}">
                <a16:creationId xmlns:a16="http://schemas.microsoft.com/office/drawing/2014/main" id="{2879E20D-CDC2-2A68-1923-6F0C3D60D227}"/>
              </a:ext>
            </a:extLst>
          </p:cNvPr>
          <p:cNvSpPr>
            <a:spLocks noGrp="1"/>
          </p:cNvSpPr>
          <p:nvPr>
            <p:ph idx="1"/>
          </p:nvPr>
        </p:nvSpPr>
        <p:spPr>
          <a:xfrm>
            <a:off x="656492" y="1430216"/>
            <a:ext cx="10697308" cy="4351338"/>
          </a:xfrm>
        </p:spPr>
        <p:txBody>
          <a:bodyPr/>
          <a:lstStyle/>
          <a:p>
            <a:pPr marL="0" indent="0">
              <a:buNone/>
            </a:pPr>
            <a:r>
              <a:rPr lang="en-GB">
                <a:latin typeface="Letter-join Plus 8" panose="02000505000000020003" pitchFamily="50" charset="0"/>
              </a:rPr>
              <a:t>This section provides an opportunity for pupils to talk about their learning with a partner in full sentences applying specifically taught vocabulary. </a:t>
            </a:r>
          </a:p>
          <a:p>
            <a:endParaRPr lang="en-GB"/>
          </a:p>
        </p:txBody>
      </p:sp>
      <p:pic>
        <p:nvPicPr>
          <p:cNvPr id="5" name="Picture 4">
            <a:extLst>
              <a:ext uri="{FF2B5EF4-FFF2-40B4-BE49-F238E27FC236}">
                <a16:creationId xmlns:a16="http://schemas.microsoft.com/office/drawing/2014/main" id="{EEADEEDB-335E-8828-8463-333669C8F003}"/>
              </a:ext>
            </a:extLst>
          </p:cNvPr>
          <p:cNvPicPr>
            <a:picLocks noChangeAspect="1"/>
          </p:cNvPicPr>
          <p:nvPr/>
        </p:nvPicPr>
        <p:blipFill>
          <a:blip r:embed="rId2"/>
          <a:stretch>
            <a:fillRect/>
          </a:stretch>
        </p:blipFill>
        <p:spPr>
          <a:xfrm>
            <a:off x="7086004" y="2587079"/>
            <a:ext cx="4267796" cy="3905795"/>
          </a:xfrm>
          <a:prstGeom prst="rect">
            <a:avLst/>
          </a:prstGeom>
        </p:spPr>
      </p:pic>
      <p:pic>
        <p:nvPicPr>
          <p:cNvPr id="9" name="Picture 8">
            <a:extLst>
              <a:ext uri="{FF2B5EF4-FFF2-40B4-BE49-F238E27FC236}">
                <a16:creationId xmlns:a16="http://schemas.microsoft.com/office/drawing/2014/main" id="{B931415E-795C-3266-6A0D-76E9DA45E48E}"/>
              </a:ext>
            </a:extLst>
          </p:cNvPr>
          <p:cNvPicPr>
            <a:picLocks noChangeAspect="1"/>
          </p:cNvPicPr>
          <p:nvPr/>
        </p:nvPicPr>
        <p:blipFill>
          <a:blip r:embed="rId3"/>
          <a:stretch>
            <a:fillRect/>
          </a:stretch>
        </p:blipFill>
        <p:spPr>
          <a:xfrm>
            <a:off x="656492" y="2670228"/>
            <a:ext cx="5811061" cy="3553321"/>
          </a:xfrm>
          <a:prstGeom prst="rect">
            <a:avLst/>
          </a:prstGeom>
        </p:spPr>
      </p:pic>
    </p:spTree>
    <p:extLst>
      <p:ext uri="{BB962C8B-B14F-4D97-AF65-F5344CB8AC3E}">
        <p14:creationId xmlns:p14="http://schemas.microsoft.com/office/powerpoint/2010/main" val="3597275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D8CD5-F54D-374D-51CF-5953E9861751}"/>
              </a:ext>
            </a:extLst>
          </p:cNvPr>
          <p:cNvSpPr>
            <a:spLocks noGrp="1"/>
          </p:cNvSpPr>
          <p:nvPr>
            <p:ph type="title"/>
          </p:nvPr>
        </p:nvSpPr>
        <p:spPr/>
        <p:txBody>
          <a:bodyPr/>
          <a:lstStyle/>
          <a:p>
            <a:r>
              <a:rPr lang="en-GB" b="1" u="sng">
                <a:latin typeface="Letter-join Plus 8" panose="02000505000000020003" pitchFamily="50" charset="0"/>
              </a:rPr>
              <a:t>Develop learning </a:t>
            </a:r>
          </a:p>
        </p:txBody>
      </p:sp>
      <p:sp>
        <p:nvSpPr>
          <p:cNvPr id="3" name="Content Placeholder 2">
            <a:extLst>
              <a:ext uri="{FF2B5EF4-FFF2-40B4-BE49-F238E27FC236}">
                <a16:creationId xmlns:a16="http://schemas.microsoft.com/office/drawing/2014/main" id="{E8DA9AE8-6016-16D8-D888-67486CD9658A}"/>
              </a:ext>
            </a:extLst>
          </p:cNvPr>
          <p:cNvSpPr>
            <a:spLocks noGrp="1"/>
          </p:cNvSpPr>
          <p:nvPr>
            <p:ph idx="1"/>
          </p:nvPr>
        </p:nvSpPr>
        <p:spPr>
          <a:xfrm>
            <a:off x="838200" y="1690688"/>
            <a:ext cx="10515600" cy="4351338"/>
          </a:xfrm>
        </p:spPr>
        <p:txBody>
          <a:bodyPr/>
          <a:lstStyle/>
          <a:p>
            <a:pPr marL="0" indent="0">
              <a:buNone/>
            </a:pPr>
            <a:r>
              <a:rPr lang="en-GB">
                <a:latin typeface="Letter-join Plus 8" panose="02000505000000020003" pitchFamily="50" charset="0"/>
              </a:rPr>
              <a:t>This section is a further teach from the class teacher moving the new learning forward to make further connections or challenge deeper thinking. </a:t>
            </a:r>
          </a:p>
        </p:txBody>
      </p:sp>
      <p:pic>
        <p:nvPicPr>
          <p:cNvPr id="5" name="Picture 4">
            <a:extLst>
              <a:ext uri="{FF2B5EF4-FFF2-40B4-BE49-F238E27FC236}">
                <a16:creationId xmlns:a16="http://schemas.microsoft.com/office/drawing/2014/main" id="{A58CC4DE-3B55-ABA6-1C88-ADD1053D269B}"/>
              </a:ext>
            </a:extLst>
          </p:cNvPr>
          <p:cNvPicPr>
            <a:picLocks noChangeAspect="1"/>
          </p:cNvPicPr>
          <p:nvPr/>
        </p:nvPicPr>
        <p:blipFill>
          <a:blip r:embed="rId2"/>
          <a:stretch>
            <a:fillRect/>
          </a:stretch>
        </p:blipFill>
        <p:spPr>
          <a:xfrm>
            <a:off x="967458" y="2745916"/>
            <a:ext cx="4039164" cy="3296110"/>
          </a:xfrm>
          <a:prstGeom prst="rect">
            <a:avLst/>
          </a:prstGeom>
        </p:spPr>
      </p:pic>
      <p:pic>
        <p:nvPicPr>
          <p:cNvPr id="7" name="Picture 6">
            <a:extLst>
              <a:ext uri="{FF2B5EF4-FFF2-40B4-BE49-F238E27FC236}">
                <a16:creationId xmlns:a16="http://schemas.microsoft.com/office/drawing/2014/main" id="{CF34CE31-D15C-3B0A-7F4D-1F96DCE2A0E1}"/>
              </a:ext>
            </a:extLst>
          </p:cNvPr>
          <p:cNvPicPr>
            <a:picLocks noChangeAspect="1"/>
          </p:cNvPicPr>
          <p:nvPr/>
        </p:nvPicPr>
        <p:blipFill>
          <a:blip r:embed="rId3"/>
          <a:stretch>
            <a:fillRect/>
          </a:stretch>
        </p:blipFill>
        <p:spPr>
          <a:xfrm>
            <a:off x="5442060" y="3098390"/>
            <a:ext cx="5782482" cy="2591162"/>
          </a:xfrm>
          <a:prstGeom prst="rect">
            <a:avLst/>
          </a:prstGeom>
        </p:spPr>
      </p:pic>
    </p:spTree>
    <p:extLst>
      <p:ext uri="{BB962C8B-B14F-4D97-AF65-F5344CB8AC3E}">
        <p14:creationId xmlns:p14="http://schemas.microsoft.com/office/powerpoint/2010/main" val="39147372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D4DF4-BAB2-2378-9A37-14CDE269F1CE}"/>
              </a:ext>
            </a:extLst>
          </p:cNvPr>
          <p:cNvSpPr>
            <a:spLocks noGrp="1"/>
          </p:cNvSpPr>
          <p:nvPr>
            <p:ph type="title"/>
          </p:nvPr>
        </p:nvSpPr>
        <p:spPr>
          <a:xfrm>
            <a:off x="684247" y="-57343"/>
            <a:ext cx="10515600" cy="1325563"/>
          </a:xfrm>
        </p:spPr>
        <p:txBody>
          <a:bodyPr/>
          <a:lstStyle/>
          <a:p>
            <a:r>
              <a:rPr lang="en-GB" b="1" u="sng">
                <a:latin typeface="Letter-join Plus 8" panose="02000505000000020003" pitchFamily="50" charset="0"/>
              </a:rPr>
              <a:t>Independent task  </a:t>
            </a:r>
          </a:p>
        </p:txBody>
      </p:sp>
      <p:pic>
        <p:nvPicPr>
          <p:cNvPr id="5" name="Picture 4">
            <a:extLst>
              <a:ext uri="{FF2B5EF4-FFF2-40B4-BE49-F238E27FC236}">
                <a16:creationId xmlns:a16="http://schemas.microsoft.com/office/drawing/2014/main" id="{C3A942F9-FEA5-8386-073B-BCECC2B7A653}"/>
              </a:ext>
            </a:extLst>
          </p:cNvPr>
          <p:cNvPicPr>
            <a:picLocks noChangeAspect="1"/>
          </p:cNvPicPr>
          <p:nvPr/>
        </p:nvPicPr>
        <p:blipFill>
          <a:blip r:embed="rId2"/>
          <a:stretch>
            <a:fillRect/>
          </a:stretch>
        </p:blipFill>
        <p:spPr>
          <a:xfrm>
            <a:off x="326564" y="1809374"/>
            <a:ext cx="5344253" cy="2371129"/>
          </a:xfrm>
          <a:prstGeom prst="rect">
            <a:avLst/>
          </a:prstGeom>
        </p:spPr>
      </p:pic>
      <p:pic>
        <p:nvPicPr>
          <p:cNvPr id="7" name="Picture 6">
            <a:extLst>
              <a:ext uri="{FF2B5EF4-FFF2-40B4-BE49-F238E27FC236}">
                <a16:creationId xmlns:a16="http://schemas.microsoft.com/office/drawing/2014/main" id="{BBAB11DB-9D7C-C0FA-2FDE-9551435472AE}"/>
              </a:ext>
            </a:extLst>
          </p:cNvPr>
          <p:cNvPicPr>
            <a:picLocks noChangeAspect="1"/>
          </p:cNvPicPr>
          <p:nvPr/>
        </p:nvPicPr>
        <p:blipFill>
          <a:blip r:embed="rId3"/>
          <a:stretch>
            <a:fillRect/>
          </a:stretch>
        </p:blipFill>
        <p:spPr>
          <a:xfrm>
            <a:off x="326564" y="4371351"/>
            <a:ext cx="4272146" cy="1919370"/>
          </a:xfrm>
          <a:prstGeom prst="rect">
            <a:avLst/>
          </a:prstGeom>
        </p:spPr>
      </p:pic>
      <p:sp>
        <p:nvSpPr>
          <p:cNvPr id="8" name="Content Placeholder 2">
            <a:extLst>
              <a:ext uri="{FF2B5EF4-FFF2-40B4-BE49-F238E27FC236}">
                <a16:creationId xmlns:a16="http://schemas.microsoft.com/office/drawing/2014/main" id="{9CDAA70B-A77A-0E73-AA0E-BADE8ADD6859}"/>
              </a:ext>
            </a:extLst>
          </p:cNvPr>
          <p:cNvSpPr>
            <a:spLocks noGrp="1"/>
          </p:cNvSpPr>
          <p:nvPr>
            <p:ph idx="1"/>
          </p:nvPr>
        </p:nvSpPr>
        <p:spPr>
          <a:xfrm>
            <a:off x="684247" y="999219"/>
            <a:ext cx="10515600" cy="4351338"/>
          </a:xfrm>
        </p:spPr>
        <p:txBody>
          <a:bodyPr/>
          <a:lstStyle/>
          <a:p>
            <a:pPr marL="0" indent="0">
              <a:buNone/>
            </a:pPr>
            <a:r>
              <a:rPr lang="en-GB">
                <a:latin typeface="Letter-join Plus 8" panose="02000505000000020003" pitchFamily="50" charset="0"/>
              </a:rPr>
              <a:t>This is time for pupils to apply the new learning to different styles of questions. </a:t>
            </a:r>
          </a:p>
        </p:txBody>
      </p:sp>
      <p:pic>
        <p:nvPicPr>
          <p:cNvPr id="10" name="Picture 9">
            <a:extLst>
              <a:ext uri="{FF2B5EF4-FFF2-40B4-BE49-F238E27FC236}">
                <a16:creationId xmlns:a16="http://schemas.microsoft.com/office/drawing/2014/main" id="{F28CE4EF-26C3-5E8F-755F-C2072D456E19}"/>
              </a:ext>
            </a:extLst>
          </p:cNvPr>
          <p:cNvPicPr>
            <a:picLocks noChangeAspect="1"/>
          </p:cNvPicPr>
          <p:nvPr/>
        </p:nvPicPr>
        <p:blipFill>
          <a:blip r:embed="rId4"/>
          <a:stretch>
            <a:fillRect/>
          </a:stretch>
        </p:blipFill>
        <p:spPr>
          <a:xfrm>
            <a:off x="7485993" y="1665873"/>
            <a:ext cx="4706007" cy="2705478"/>
          </a:xfrm>
          <a:prstGeom prst="rect">
            <a:avLst/>
          </a:prstGeom>
        </p:spPr>
      </p:pic>
      <p:pic>
        <p:nvPicPr>
          <p:cNvPr id="12" name="Picture 11">
            <a:extLst>
              <a:ext uri="{FF2B5EF4-FFF2-40B4-BE49-F238E27FC236}">
                <a16:creationId xmlns:a16="http://schemas.microsoft.com/office/drawing/2014/main" id="{86933CC2-6F73-B362-FC5B-EF2A08B32866}"/>
              </a:ext>
            </a:extLst>
          </p:cNvPr>
          <p:cNvPicPr>
            <a:picLocks noChangeAspect="1"/>
          </p:cNvPicPr>
          <p:nvPr/>
        </p:nvPicPr>
        <p:blipFill>
          <a:blip r:embed="rId5"/>
          <a:stretch>
            <a:fillRect/>
          </a:stretch>
        </p:blipFill>
        <p:spPr>
          <a:xfrm>
            <a:off x="4899419" y="3926824"/>
            <a:ext cx="4430079" cy="2758804"/>
          </a:xfrm>
          <a:prstGeom prst="rect">
            <a:avLst/>
          </a:prstGeom>
        </p:spPr>
      </p:pic>
    </p:spTree>
    <p:extLst>
      <p:ext uri="{BB962C8B-B14F-4D97-AF65-F5344CB8AC3E}">
        <p14:creationId xmlns:p14="http://schemas.microsoft.com/office/powerpoint/2010/main" val="23213363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4DB7D-7241-4BA2-3A3D-634C6F49E5C0}"/>
              </a:ext>
            </a:extLst>
          </p:cNvPr>
          <p:cNvSpPr>
            <a:spLocks noGrp="1"/>
          </p:cNvSpPr>
          <p:nvPr>
            <p:ph type="title"/>
          </p:nvPr>
        </p:nvSpPr>
        <p:spPr>
          <a:xfrm>
            <a:off x="838200" y="71369"/>
            <a:ext cx="10515600" cy="1325563"/>
          </a:xfrm>
        </p:spPr>
        <p:txBody>
          <a:bodyPr/>
          <a:lstStyle/>
          <a:p>
            <a:r>
              <a:rPr lang="en-GB" b="1" u="sng">
                <a:latin typeface="Letter-join Plus 8" panose="02000505000000020003" pitchFamily="50" charset="0"/>
              </a:rPr>
              <a:t>Plenary</a:t>
            </a:r>
            <a:r>
              <a:rPr lang="en-GB"/>
              <a:t> </a:t>
            </a:r>
          </a:p>
        </p:txBody>
      </p:sp>
      <p:sp>
        <p:nvSpPr>
          <p:cNvPr id="3" name="Content Placeholder 2">
            <a:extLst>
              <a:ext uri="{FF2B5EF4-FFF2-40B4-BE49-F238E27FC236}">
                <a16:creationId xmlns:a16="http://schemas.microsoft.com/office/drawing/2014/main" id="{0FBE4A09-BA3C-8D9E-1F8D-28FA16B77230}"/>
              </a:ext>
            </a:extLst>
          </p:cNvPr>
          <p:cNvSpPr>
            <a:spLocks noGrp="1"/>
          </p:cNvSpPr>
          <p:nvPr>
            <p:ph idx="1"/>
          </p:nvPr>
        </p:nvSpPr>
        <p:spPr>
          <a:xfrm>
            <a:off x="431800" y="1070928"/>
            <a:ext cx="10515600" cy="4351338"/>
          </a:xfrm>
        </p:spPr>
        <p:txBody>
          <a:bodyPr/>
          <a:lstStyle/>
          <a:p>
            <a:pPr marL="0" indent="0">
              <a:buNone/>
            </a:pPr>
            <a:r>
              <a:rPr lang="en-GB">
                <a:latin typeface="Letter-join Plus 8" panose="02000505000000020003" pitchFamily="50" charset="0"/>
              </a:rPr>
              <a:t>Plenaries provide pupils to check their understanding in a problem format similar to assessment style questions. </a:t>
            </a:r>
          </a:p>
        </p:txBody>
      </p:sp>
      <p:pic>
        <p:nvPicPr>
          <p:cNvPr id="5" name="Picture 4">
            <a:extLst>
              <a:ext uri="{FF2B5EF4-FFF2-40B4-BE49-F238E27FC236}">
                <a16:creationId xmlns:a16="http://schemas.microsoft.com/office/drawing/2014/main" id="{AC7B36F0-66C1-852F-C393-9E26A352D62C}"/>
              </a:ext>
            </a:extLst>
          </p:cNvPr>
          <p:cNvPicPr>
            <a:picLocks noChangeAspect="1"/>
          </p:cNvPicPr>
          <p:nvPr/>
        </p:nvPicPr>
        <p:blipFill>
          <a:blip r:embed="rId2"/>
          <a:stretch>
            <a:fillRect/>
          </a:stretch>
        </p:blipFill>
        <p:spPr>
          <a:xfrm>
            <a:off x="448788" y="1937550"/>
            <a:ext cx="5802692" cy="3849521"/>
          </a:xfrm>
          <a:prstGeom prst="rect">
            <a:avLst/>
          </a:prstGeom>
        </p:spPr>
      </p:pic>
      <p:pic>
        <p:nvPicPr>
          <p:cNvPr id="7" name="Picture 6">
            <a:extLst>
              <a:ext uri="{FF2B5EF4-FFF2-40B4-BE49-F238E27FC236}">
                <a16:creationId xmlns:a16="http://schemas.microsoft.com/office/drawing/2014/main" id="{D631B940-65CC-F546-B5EE-1A83B8E10B46}"/>
              </a:ext>
            </a:extLst>
          </p:cNvPr>
          <p:cNvPicPr>
            <a:picLocks noChangeAspect="1"/>
          </p:cNvPicPr>
          <p:nvPr/>
        </p:nvPicPr>
        <p:blipFill>
          <a:blip r:embed="rId3"/>
          <a:stretch>
            <a:fillRect/>
          </a:stretch>
        </p:blipFill>
        <p:spPr>
          <a:xfrm>
            <a:off x="6437353" y="2009124"/>
            <a:ext cx="5608621" cy="3413142"/>
          </a:xfrm>
          <a:prstGeom prst="rect">
            <a:avLst/>
          </a:prstGeom>
        </p:spPr>
      </p:pic>
    </p:spTree>
    <p:extLst>
      <p:ext uri="{BB962C8B-B14F-4D97-AF65-F5344CB8AC3E}">
        <p14:creationId xmlns:p14="http://schemas.microsoft.com/office/powerpoint/2010/main" val="18553756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CFEBB-865E-831C-1CB9-5131D9AEB0C7}"/>
              </a:ext>
            </a:extLst>
          </p:cNvPr>
          <p:cNvSpPr>
            <a:spLocks noGrp="1"/>
          </p:cNvSpPr>
          <p:nvPr>
            <p:ph type="title"/>
          </p:nvPr>
        </p:nvSpPr>
        <p:spPr>
          <a:xfrm>
            <a:off x="271823" y="0"/>
            <a:ext cx="10515600" cy="1325563"/>
          </a:xfrm>
        </p:spPr>
        <p:txBody>
          <a:bodyPr/>
          <a:lstStyle/>
          <a:p>
            <a:r>
              <a:rPr lang="en-GB" b="1" u="sng">
                <a:latin typeface="Letter-join Plus 8" panose="02000505000000020003" pitchFamily="50" charset="0"/>
              </a:rPr>
              <a:t>Ideas for depth</a:t>
            </a:r>
          </a:p>
        </p:txBody>
      </p:sp>
      <p:sp>
        <p:nvSpPr>
          <p:cNvPr id="3" name="Content Placeholder 2">
            <a:extLst>
              <a:ext uri="{FF2B5EF4-FFF2-40B4-BE49-F238E27FC236}">
                <a16:creationId xmlns:a16="http://schemas.microsoft.com/office/drawing/2014/main" id="{573EC673-C4FB-98FB-9694-A22E54C385F1}"/>
              </a:ext>
            </a:extLst>
          </p:cNvPr>
          <p:cNvSpPr>
            <a:spLocks noGrp="1"/>
          </p:cNvSpPr>
          <p:nvPr>
            <p:ph idx="1"/>
          </p:nvPr>
        </p:nvSpPr>
        <p:spPr>
          <a:xfrm>
            <a:off x="395653" y="1253331"/>
            <a:ext cx="11400694" cy="4351338"/>
          </a:xfrm>
        </p:spPr>
        <p:txBody>
          <a:bodyPr/>
          <a:lstStyle/>
          <a:p>
            <a:pPr marL="0" indent="0">
              <a:buNone/>
            </a:pPr>
            <a:r>
              <a:rPr lang="en-GB">
                <a:latin typeface="Letter-join Plus 8" panose="02000505000000020003" pitchFamily="50" charset="0"/>
              </a:rPr>
              <a:t>To challenge pupils, we use ideas for depth:</a:t>
            </a:r>
          </a:p>
          <a:p>
            <a:pPr marL="0" indent="0">
              <a:buNone/>
            </a:pPr>
            <a:r>
              <a:rPr lang="en-GB">
                <a:latin typeface="Letter-join Plus 8" panose="02000505000000020003" pitchFamily="50" charset="0"/>
              </a:rPr>
              <a:t>- Odd one out: different answers, regrouping and different strategies </a:t>
            </a:r>
          </a:p>
          <a:p>
            <a:pPr>
              <a:buFontTx/>
              <a:buChar char="-"/>
            </a:pPr>
            <a:r>
              <a:rPr lang="en-GB">
                <a:latin typeface="Letter-join Plus 8" panose="02000505000000020003" pitchFamily="50" charset="0"/>
              </a:rPr>
              <a:t> Maths story – create their own real-life math story</a:t>
            </a:r>
          </a:p>
          <a:p>
            <a:pPr>
              <a:buFontTx/>
              <a:buChar char="-"/>
            </a:pPr>
            <a:r>
              <a:rPr lang="en-GB">
                <a:latin typeface="Letter-join Plus 8" panose="02000505000000020003" pitchFamily="50" charset="0"/>
              </a:rPr>
              <a:t>Show me / Draw me – use a manipulative or </a:t>
            </a:r>
            <a:r>
              <a:rPr lang="en-GB" err="1">
                <a:latin typeface="Letter-join Plus 8" panose="02000505000000020003" pitchFamily="50" charset="0"/>
              </a:rPr>
              <a:t>pictoral</a:t>
            </a:r>
            <a:r>
              <a:rPr lang="en-GB">
                <a:latin typeface="Letter-join Plus 8" panose="02000505000000020003" pitchFamily="50" charset="0"/>
              </a:rPr>
              <a:t> representation as proof </a:t>
            </a:r>
          </a:p>
          <a:p>
            <a:pPr>
              <a:buFontTx/>
              <a:buChar char="-"/>
            </a:pPr>
            <a:r>
              <a:rPr lang="en-GB">
                <a:latin typeface="Letter-join Plus 8" panose="02000505000000020003" pitchFamily="50" charset="0"/>
              </a:rPr>
              <a:t>Errors – identify incorrect working, incorrect grouping, incorrect method</a:t>
            </a:r>
          </a:p>
          <a:p>
            <a:pPr>
              <a:buFontTx/>
              <a:buChar char="-"/>
            </a:pPr>
            <a:r>
              <a:rPr lang="en-GB">
                <a:latin typeface="Letter-join Plus 8" panose="02000505000000020003" pitchFamily="50" charset="0"/>
              </a:rPr>
              <a:t>Answer – pupils given the answer and they create the problem or calculation</a:t>
            </a:r>
          </a:p>
        </p:txBody>
      </p:sp>
      <p:pic>
        <p:nvPicPr>
          <p:cNvPr id="5" name="Picture 4">
            <a:extLst>
              <a:ext uri="{FF2B5EF4-FFF2-40B4-BE49-F238E27FC236}">
                <a16:creationId xmlns:a16="http://schemas.microsoft.com/office/drawing/2014/main" id="{8294F46F-3EA8-50ED-F4B2-9FBDA2217163}"/>
              </a:ext>
            </a:extLst>
          </p:cNvPr>
          <p:cNvPicPr>
            <a:picLocks noChangeAspect="1"/>
          </p:cNvPicPr>
          <p:nvPr/>
        </p:nvPicPr>
        <p:blipFill>
          <a:blip r:embed="rId2"/>
          <a:stretch>
            <a:fillRect/>
          </a:stretch>
        </p:blipFill>
        <p:spPr>
          <a:xfrm>
            <a:off x="1025599" y="4373575"/>
            <a:ext cx="9008049" cy="2317721"/>
          </a:xfrm>
          <a:prstGeom prst="rect">
            <a:avLst/>
          </a:prstGeom>
        </p:spPr>
      </p:pic>
    </p:spTree>
    <p:extLst>
      <p:ext uri="{BB962C8B-B14F-4D97-AF65-F5344CB8AC3E}">
        <p14:creationId xmlns:p14="http://schemas.microsoft.com/office/powerpoint/2010/main" val="37138148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C2D81-79CC-24BE-2D2C-85EF0573E66C}"/>
              </a:ext>
            </a:extLst>
          </p:cNvPr>
          <p:cNvSpPr>
            <a:spLocks noGrp="1"/>
          </p:cNvSpPr>
          <p:nvPr>
            <p:ph type="title"/>
          </p:nvPr>
        </p:nvSpPr>
        <p:spPr>
          <a:xfrm>
            <a:off x="838200" y="70001"/>
            <a:ext cx="10515600" cy="1325563"/>
          </a:xfrm>
        </p:spPr>
        <p:txBody>
          <a:bodyPr/>
          <a:lstStyle/>
          <a:p>
            <a:r>
              <a:rPr lang="en-GB" b="1" u="sng">
                <a:latin typeface="Letter-join Plus 8" panose="02000505000000020003" pitchFamily="50" charset="0"/>
              </a:rPr>
              <a:t>Maths meetings </a:t>
            </a:r>
          </a:p>
        </p:txBody>
      </p:sp>
      <p:sp>
        <p:nvSpPr>
          <p:cNvPr id="3" name="Content Placeholder 2">
            <a:extLst>
              <a:ext uri="{FF2B5EF4-FFF2-40B4-BE49-F238E27FC236}">
                <a16:creationId xmlns:a16="http://schemas.microsoft.com/office/drawing/2014/main" id="{FD1E98EA-3B8B-FF46-490C-C783697DAA39}"/>
              </a:ext>
            </a:extLst>
          </p:cNvPr>
          <p:cNvSpPr>
            <a:spLocks noGrp="1"/>
          </p:cNvSpPr>
          <p:nvPr>
            <p:ph idx="1"/>
          </p:nvPr>
        </p:nvSpPr>
        <p:spPr>
          <a:xfrm>
            <a:off x="234461" y="1253331"/>
            <a:ext cx="11664771" cy="4351338"/>
          </a:xfrm>
        </p:spPr>
        <p:txBody>
          <a:bodyPr/>
          <a:lstStyle/>
          <a:p>
            <a:r>
              <a:rPr lang="en-GB">
                <a:latin typeface="Letter-join Plus 8" panose="02000505000000020003" pitchFamily="50" charset="0"/>
              </a:rPr>
              <a:t>These are vital sessions that allow pupils to consolidate key areas of maths. </a:t>
            </a:r>
          </a:p>
          <a:p>
            <a:r>
              <a:rPr lang="en-GB">
                <a:latin typeface="Letter-join Plus 8" panose="02000505000000020003" pitchFamily="50" charset="0"/>
              </a:rPr>
              <a:t>They are typically 10 – 15 minutes</a:t>
            </a:r>
          </a:p>
          <a:p>
            <a:r>
              <a:rPr lang="en-GB">
                <a:latin typeface="Letter-join Plus 8" panose="02000505000000020003" pitchFamily="50" charset="0"/>
              </a:rPr>
              <a:t>They cover several curricular areas allowing pupils to recall knowledge and build on their mastery of it. </a:t>
            </a:r>
          </a:p>
          <a:p>
            <a:r>
              <a:rPr lang="en-GB">
                <a:latin typeface="Letter-join Plus 8" panose="02000505000000020003" pitchFamily="50" charset="0"/>
              </a:rPr>
              <a:t>They incorporate songs, rhymes, chants and active participation. </a:t>
            </a:r>
          </a:p>
          <a:p>
            <a:r>
              <a:rPr lang="en-GB">
                <a:latin typeface="Letter-join Plus 8" panose="02000505000000020003" pitchFamily="50" charset="0"/>
              </a:rPr>
              <a:t>It is also an opportunity to overlearn times tables and practise arithmetic skills. </a:t>
            </a:r>
          </a:p>
        </p:txBody>
      </p:sp>
      <p:pic>
        <p:nvPicPr>
          <p:cNvPr id="5" name="Picture 4">
            <a:extLst>
              <a:ext uri="{FF2B5EF4-FFF2-40B4-BE49-F238E27FC236}">
                <a16:creationId xmlns:a16="http://schemas.microsoft.com/office/drawing/2014/main" id="{F3213D18-D595-5766-6CCC-9A2DEB117DD2}"/>
              </a:ext>
            </a:extLst>
          </p:cNvPr>
          <p:cNvPicPr>
            <a:picLocks noChangeAspect="1"/>
          </p:cNvPicPr>
          <p:nvPr/>
        </p:nvPicPr>
        <p:blipFill>
          <a:blip r:embed="rId2"/>
          <a:stretch>
            <a:fillRect/>
          </a:stretch>
        </p:blipFill>
        <p:spPr>
          <a:xfrm>
            <a:off x="1012873" y="4172165"/>
            <a:ext cx="2864563" cy="2580542"/>
          </a:xfrm>
          <a:prstGeom prst="rect">
            <a:avLst/>
          </a:prstGeom>
        </p:spPr>
      </p:pic>
      <p:pic>
        <p:nvPicPr>
          <p:cNvPr id="7" name="Picture 6">
            <a:extLst>
              <a:ext uri="{FF2B5EF4-FFF2-40B4-BE49-F238E27FC236}">
                <a16:creationId xmlns:a16="http://schemas.microsoft.com/office/drawing/2014/main" id="{53BB6587-1321-E00E-D578-986FB6F3CC5F}"/>
              </a:ext>
            </a:extLst>
          </p:cNvPr>
          <p:cNvPicPr>
            <a:picLocks noChangeAspect="1"/>
          </p:cNvPicPr>
          <p:nvPr/>
        </p:nvPicPr>
        <p:blipFill>
          <a:blip r:embed="rId3"/>
          <a:srcRect l="7876"/>
          <a:stretch>
            <a:fillRect/>
          </a:stretch>
        </p:blipFill>
        <p:spPr>
          <a:xfrm>
            <a:off x="4515729" y="4172165"/>
            <a:ext cx="1825422" cy="2534004"/>
          </a:xfrm>
          <a:prstGeom prst="rect">
            <a:avLst/>
          </a:prstGeom>
        </p:spPr>
      </p:pic>
      <p:pic>
        <p:nvPicPr>
          <p:cNvPr id="9" name="Picture 8">
            <a:extLst>
              <a:ext uri="{FF2B5EF4-FFF2-40B4-BE49-F238E27FC236}">
                <a16:creationId xmlns:a16="http://schemas.microsoft.com/office/drawing/2014/main" id="{0F09AE1D-F047-0C16-138E-DC3F885A8252}"/>
              </a:ext>
            </a:extLst>
          </p:cNvPr>
          <p:cNvPicPr>
            <a:picLocks noChangeAspect="1"/>
          </p:cNvPicPr>
          <p:nvPr/>
        </p:nvPicPr>
        <p:blipFill>
          <a:blip r:embed="rId4"/>
          <a:stretch>
            <a:fillRect/>
          </a:stretch>
        </p:blipFill>
        <p:spPr>
          <a:xfrm>
            <a:off x="6749740" y="4505040"/>
            <a:ext cx="5010849" cy="1914792"/>
          </a:xfrm>
          <a:prstGeom prst="rect">
            <a:avLst/>
          </a:prstGeom>
        </p:spPr>
      </p:pic>
    </p:spTree>
    <p:extLst>
      <p:ext uri="{BB962C8B-B14F-4D97-AF65-F5344CB8AC3E}">
        <p14:creationId xmlns:p14="http://schemas.microsoft.com/office/powerpoint/2010/main" val="31311168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F2CD0-A377-D0C8-347E-4D629A8A91BE}"/>
              </a:ext>
            </a:extLst>
          </p:cNvPr>
          <p:cNvSpPr>
            <a:spLocks noGrp="1"/>
          </p:cNvSpPr>
          <p:nvPr>
            <p:ph type="title"/>
          </p:nvPr>
        </p:nvSpPr>
        <p:spPr>
          <a:xfrm>
            <a:off x="352926" y="115050"/>
            <a:ext cx="10515600" cy="1325563"/>
          </a:xfrm>
        </p:spPr>
        <p:txBody>
          <a:bodyPr/>
          <a:lstStyle/>
          <a:p>
            <a:r>
              <a:rPr lang="en-GB" b="1" u="sng">
                <a:latin typeface="Letter-join Plus 8" panose="02000505000000020003" pitchFamily="50" charset="0"/>
              </a:rPr>
              <a:t>Key facts taught at Springwood</a:t>
            </a:r>
          </a:p>
        </p:txBody>
      </p:sp>
      <p:sp>
        <p:nvSpPr>
          <p:cNvPr id="3" name="Content Placeholder 2">
            <a:extLst>
              <a:ext uri="{FF2B5EF4-FFF2-40B4-BE49-F238E27FC236}">
                <a16:creationId xmlns:a16="http://schemas.microsoft.com/office/drawing/2014/main" id="{09CC8AB7-2314-0525-E6DF-98268DB2DBA9}"/>
              </a:ext>
            </a:extLst>
          </p:cNvPr>
          <p:cNvSpPr>
            <a:spLocks noGrp="1"/>
          </p:cNvSpPr>
          <p:nvPr>
            <p:ph idx="1"/>
          </p:nvPr>
        </p:nvSpPr>
        <p:spPr>
          <a:xfrm>
            <a:off x="200525" y="1440613"/>
            <a:ext cx="11638549" cy="5208672"/>
          </a:xfrm>
        </p:spPr>
        <p:txBody>
          <a:bodyPr>
            <a:normAutofit/>
          </a:bodyPr>
          <a:lstStyle/>
          <a:p>
            <a:pPr marL="0" indent="0">
              <a:buNone/>
            </a:pPr>
            <a:r>
              <a:rPr lang="en-GB">
                <a:latin typeface="Letter-join Plus 8" panose="02000505000000020003" pitchFamily="50" charset="0"/>
              </a:rPr>
              <a:t>At the start of every half term, key facts are explicitly taught following</a:t>
            </a:r>
            <a:br>
              <a:rPr lang="en-GB">
                <a:latin typeface="Letter-join Plus 8" panose="02000505000000020003" pitchFamily="50" charset="0"/>
              </a:rPr>
            </a:br>
            <a:r>
              <a:rPr lang="en-GB">
                <a:latin typeface="Letter-join Plus 8" panose="02000505000000020003" pitchFamily="50" charset="0"/>
              </a:rPr>
              <a:t>the discover, practise, recall, apply and assess methodology. </a:t>
            </a:r>
          </a:p>
          <a:p>
            <a:pPr marL="0" indent="0">
              <a:buNone/>
            </a:pPr>
            <a:endParaRPr lang="en-GB">
              <a:latin typeface="Letter-join Plus 8" panose="02000505000000020003" pitchFamily="50" charset="0"/>
            </a:endParaRPr>
          </a:p>
          <a:p>
            <a:pPr marL="0" indent="0">
              <a:buNone/>
            </a:pPr>
            <a:r>
              <a:rPr lang="en-GB">
                <a:latin typeface="Letter-join Plus 8" panose="02000505000000020003" pitchFamily="50" charset="0"/>
              </a:rPr>
              <a:t>Year 1 – x 10, x2 </a:t>
            </a:r>
          </a:p>
          <a:p>
            <a:r>
              <a:rPr lang="en-GB">
                <a:latin typeface="Letter-join Plus 8" panose="02000505000000020003" pitchFamily="50" charset="0"/>
              </a:rPr>
              <a:t>Year 2 – recap x10 and x2, x5, x3</a:t>
            </a:r>
          </a:p>
          <a:p>
            <a:r>
              <a:rPr lang="en-GB">
                <a:latin typeface="Letter-join Plus 8" panose="02000505000000020003" pitchFamily="50" charset="0"/>
              </a:rPr>
              <a:t>Year 3 – recap Year 2, x4, x 8, x6 </a:t>
            </a:r>
          </a:p>
          <a:p>
            <a:r>
              <a:rPr lang="en-GB">
                <a:latin typeface="Letter-join Plus 8" panose="02000505000000020003" pitchFamily="50" charset="0"/>
              </a:rPr>
              <a:t>Year 4 – recap Year 3, x 11, x12, x7, x9</a:t>
            </a:r>
          </a:p>
          <a:p>
            <a:pPr marL="0" indent="0">
              <a:buNone/>
            </a:pPr>
            <a:br>
              <a:rPr lang="en-GB">
                <a:latin typeface="Letter-join Plus 8" panose="02000505000000020003" pitchFamily="50" charset="0"/>
              </a:rPr>
            </a:br>
            <a:endParaRPr lang="en-GB">
              <a:latin typeface="Letter-join Plus 8" panose="02000505000000020003" pitchFamily="50" charset="0"/>
            </a:endParaRPr>
          </a:p>
          <a:p>
            <a:pPr marL="0" indent="0">
              <a:buNone/>
            </a:pPr>
            <a:r>
              <a:rPr lang="en-GB">
                <a:latin typeface="Letter-join Plus 8" panose="02000505000000020003" pitchFamily="50" charset="0"/>
              </a:rPr>
              <a:t>Year 5 and Year 6 practise arithmetic skills including learning equivalent fractions, decimals and percentage facts.  </a:t>
            </a:r>
          </a:p>
          <a:p>
            <a:pPr marL="0" indent="0">
              <a:buNone/>
            </a:pPr>
            <a:endParaRPr lang="en-GB">
              <a:latin typeface="Letter-join Plus 8" panose="02000505000000020003" pitchFamily="50" charset="0"/>
            </a:endParaRPr>
          </a:p>
          <a:p>
            <a:pPr marL="0" indent="0">
              <a:buNone/>
            </a:pPr>
            <a:endParaRPr lang="en-GB">
              <a:latin typeface="Letter-join Plus 8" panose="02000505000000020003" pitchFamily="50" charset="0"/>
            </a:endParaRPr>
          </a:p>
        </p:txBody>
      </p:sp>
      <p:pic>
        <p:nvPicPr>
          <p:cNvPr id="8" name="Picture 7">
            <a:extLst>
              <a:ext uri="{FF2B5EF4-FFF2-40B4-BE49-F238E27FC236}">
                <a16:creationId xmlns:a16="http://schemas.microsoft.com/office/drawing/2014/main" id="{791CBF4F-FC33-B6EF-EFA4-7205A41FDA52}"/>
              </a:ext>
            </a:extLst>
          </p:cNvPr>
          <p:cNvPicPr>
            <a:picLocks noChangeAspect="1"/>
          </p:cNvPicPr>
          <p:nvPr/>
        </p:nvPicPr>
        <p:blipFill>
          <a:blip r:embed="rId2"/>
          <a:srcRect l="1744"/>
          <a:stretch>
            <a:fillRect/>
          </a:stretch>
        </p:blipFill>
        <p:spPr>
          <a:xfrm>
            <a:off x="7240845" y="1440613"/>
            <a:ext cx="4951155" cy="4186361"/>
          </a:xfrm>
          <a:prstGeom prst="rect">
            <a:avLst/>
          </a:prstGeom>
        </p:spPr>
      </p:pic>
    </p:spTree>
    <p:extLst>
      <p:ext uri="{BB962C8B-B14F-4D97-AF65-F5344CB8AC3E}">
        <p14:creationId xmlns:p14="http://schemas.microsoft.com/office/powerpoint/2010/main" val="34379381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04AC4-49B4-6735-0735-326302527E27}"/>
              </a:ext>
            </a:extLst>
          </p:cNvPr>
          <p:cNvSpPr>
            <a:spLocks noGrp="1"/>
          </p:cNvSpPr>
          <p:nvPr>
            <p:ph type="title"/>
          </p:nvPr>
        </p:nvSpPr>
        <p:spPr/>
        <p:txBody>
          <a:bodyPr/>
          <a:lstStyle/>
          <a:p>
            <a:r>
              <a:rPr lang="en-GB" b="1" u="sng">
                <a:latin typeface="Letter-join Plus 8" panose="02000505000000020003" pitchFamily="50" charset="0"/>
              </a:rPr>
              <a:t>Ways to solve problems </a:t>
            </a:r>
          </a:p>
        </p:txBody>
      </p:sp>
      <p:sp>
        <p:nvSpPr>
          <p:cNvPr id="3" name="Content Placeholder 2">
            <a:extLst>
              <a:ext uri="{FF2B5EF4-FFF2-40B4-BE49-F238E27FC236}">
                <a16:creationId xmlns:a16="http://schemas.microsoft.com/office/drawing/2014/main" id="{D06496E9-3903-31EB-0467-9FBF327B2DE5}"/>
              </a:ext>
            </a:extLst>
          </p:cNvPr>
          <p:cNvSpPr>
            <a:spLocks noGrp="1"/>
          </p:cNvSpPr>
          <p:nvPr>
            <p:ph idx="1"/>
          </p:nvPr>
        </p:nvSpPr>
        <p:spPr>
          <a:xfrm>
            <a:off x="296780" y="1594435"/>
            <a:ext cx="11325726" cy="4351338"/>
          </a:xfrm>
        </p:spPr>
        <p:txBody>
          <a:bodyPr/>
          <a:lstStyle/>
          <a:p>
            <a:pPr marL="0" indent="0">
              <a:buNone/>
            </a:pPr>
            <a:r>
              <a:rPr lang="en-GB">
                <a:latin typeface="Letter-join Plus 8" panose="02000505000000020003" pitchFamily="50" charset="0"/>
              </a:rPr>
              <a:t>When solving calculations and worded problems, we teach children a range of strategies them as we like them to become efficient and aware of which strategy works best for them. </a:t>
            </a:r>
          </a:p>
          <a:p>
            <a:pPr>
              <a:buFontTx/>
              <a:buChar char="-"/>
            </a:pPr>
            <a:r>
              <a:rPr lang="en-GB">
                <a:latin typeface="Letter-join Plus 8" panose="02000505000000020003" pitchFamily="50" charset="0"/>
              </a:rPr>
              <a:t>Rounding and adjusting </a:t>
            </a:r>
          </a:p>
          <a:p>
            <a:pPr>
              <a:buFontTx/>
              <a:buChar char="-"/>
            </a:pPr>
            <a:r>
              <a:rPr lang="en-GB">
                <a:latin typeface="Letter-join Plus 8" panose="02000505000000020003" pitchFamily="50" charset="0"/>
              </a:rPr>
              <a:t>Number lines</a:t>
            </a:r>
          </a:p>
          <a:p>
            <a:pPr>
              <a:buFontTx/>
              <a:buChar char="-"/>
            </a:pPr>
            <a:r>
              <a:rPr lang="en-GB">
                <a:latin typeface="Letter-join Plus 8" panose="02000505000000020003" pitchFamily="50" charset="0"/>
              </a:rPr>
              <a:t>Use a times table fact or number bond </a:t>
            </a:r>
          </a:p>
          <a:p>
            <a:pPr>
              <a:buFontTx/>
              <a:buChar char="-"/>
            </a:pPr>
            <a:r>
              <a:rPr lang="en-GB">
                <a:latin typeface="Letter-join Plus 8" panose="02000505000000020003" pitchFamily="50" charset="0"/>
              </a:rPr>
              <a:t>Place value grids</a:t>
            </a:r>
          </a:p>
          <a:p>
            <a:pPr>
              <a:buFontTx/>
              <a:buChar char="-"/>
            </a:pPr>
            <a:r>
              <a:rPr lang="en-GB">
                <a:latin typeface="Letter-join Plus 8" panose="02000505000000020003" pitchFamily="50" charset="0"/>
              </a:rPr>
              <a:t>Formal methods</a:t>
            </a:r>
          </a:p>
          <a:p>
            <a:pPr>
              <a:buFontTx/>
              <a:buChar char="-"/>
            </a:pPr>
            <a:r>
              <a:rPr lang="en-GB">
                <a:latin typeface="Letter-join Plus 8" panose="02000505000000020003" pitchFamily="50" charset="0"/>
              </a:rPr>
              <a:t>Converting between fractions, decimals and percentages</a:t>
            </a:r>
          </a:p>
        </p:txBody>
      </p:sp>
    </p:spTree>
    <p:extLst>
      <p:ext uri="{BB962C8B-B14F-4D97-AF65-F5344CB8AC3E}">
        <p14:creationId xmlns:p14="http://schemas.microsoft.com/office/powerpoint/2010/main" val="29934524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64A63-8EA6-6968-F260-8635C82F3018}"/>
              </a:ext>
            </a:extLst>
          </p:cNvPr>
          <p:cNvSpPr>
            <a:spLocks noGrp="1"/>
          </p:cNvSpPr>
          <p:nvPr>
            <p:ph type="title"/>
          </p:nvPr>
        </p:nvSpPr>
        <p:spPr>
          <a:xfrm>
            <a:off x="838200" y="144462"/>
            <a:ext cx="10515600" cy="1325563"/>
          </a:xfrm>
        </p:spPr>
        <p:txBody>
          <a:bodyPr/>
          <a:lstStyle/>
          <a:p>
            <a:r>
              <a:rPr lang="en-GB" b="1" u="sng">
                <a:latin typeface="Letter-join Plus 8" panose="02000505000000020003" pitchFamily="50" charset="0"/>
              </a:rPr>
              <a:t>Summative assessments at Springwood</a:t>
            </a:r>
          </a:p>
        </p:txBody>
      </p:sp>
      <p:sp>
        <p:nvSpPr>
          <p:cNvPr id="3" name="Content Placeholder 2">
            <a:extLst>
              <a:ext uri="{FF2B5EF4-FFF2-40B4-BE49-F238E27FC236}">
                <a16:creationId xmlns:a16="http://schemas.microsoft.com/office/drawing/2014/main" id="{89C0F376-E07E-DBBA-EE8E-F60F97EDE13F}"/>
              </a:ext>
            </a:extLst>
          </p:cNvPr>
          <p:cNvSpPr>
            <a:spLocks noGrp="1"/>
          </p:cNvSpPr>
          <p:nvPr>
            <p:ph idx="1"/>
          </p:nvPr>
        </p:nvSpPr>
        <p:spPr>
          <a:xfrm>
            <a:off x="523240" y="1470025"/>
            <a:ext cx="11303000" cy="5022850"/>
          </a:xfrm>
        </p:spPr>
        <p:txBody>
          <a:bodyPr>
            <a:normAutofit fontScale="92500" lnSpcReduction="10000"/>
          </a:bodyPr>
          <a:lstStyle/>
          <a:p>
            <a:pPr marL="0" indent="0">
              <a:buNone/>
            </a:pPr>
            <a:r>
              <a:rPr lang="en-GB" sz="3200">
                <a:latin typeface="Letter-join Plus 8" panose="02000505000000020003" pitchFamily="50" charset="0"/>
              </a:rPr>
              <a:t>At Springwood, we access pupils at the end of each term. It allows teachers to:</a:t>
            </a:r>
          </a:p>
          <a:p>
            <a:r>
              <a:rPr lang="en-GB" sz="3200">
                <a:latin typeface="Letter-join Plus 8" panose="02000505000000020003" pitchFamily="50" charset="0"/>
              </a:rPr>
              <a:t>Track and present progress to parents</a:t>
            </a:r>
          </a:p>
          <a:p>
            <a:r>
              <a:rPr lang="en-GB" sz="3200">
                <a:latin typeface="Letter-join Plus 8" panose="02000505000000020003" pitchFamily="50" charset="0"/>
              </a:rPr>
              <a:t>Inform future teaching </a:t>
            </a:r>
          </a:p>
          <a:p>
            <a:r>
              <a:rPr lang="en-GB" sz="3200">
                <a:latin typeface="Letter-join Plus 8" panose="02000505000000020003" pitchFamily="50" charset="0"/>
              </a:rPr>
              <a:t>Support transitions </a:t>
            </a:r>
          </a:p>
          <a:p>
            <a:r>
              <a:rPr lang="en-GB" sz="3200">
                <a:latin typeface="Letter-join Plus 8" panose="02000505000000020003" pitchFamily="50" charset="0"/>
              </a:rPr>
              <a:t>Give pupils the opportunity to show what they know independently </a:t>
            </a:r>
          </a:p>
          <a:p>
            <a:r>
              <a:rPr lang="en-GB" sz="3200">
                <a:latin typeface="Letter-join Plus 8" panose="02000505000000020003" pitchFamily="50" charset="0"/>
              </a:rPr>
              <a:t>Exam style practise. </a:t>
            </a:r>
          </a:p>
          <a:p>
            <a:endParaRPr lang="en-GB" sz="3200">
              <a:latin typeface="Letter-join Plus 8" panose="02000505000000020003" pitchFamily="50" charset="0"/>
            </a:endParaRPr>
          </a:p>
          <a:p>
            <a:pPr marL="0" indent="0">
              <a:buNone/>
            </a:pPr>
            <a:r>
              <a:rPr lang="en-GB" sz="3200">
                <a:latin typeface="Letter-join Plus 8" panose="02000505000000020003" pitchFamily="50" charset="0"/>
              </a:rPr>
              <a:t>We use the summative assessments from Mathematics Mastery and previous SATS papers for Year 6.</a:t>
            </a:r>
          </a:p>
        </p:txBody>
      </p:sp>
    </p:spTree>
    <p:extLst>
      <p:ext uri="{BB962C8B-B14F-4D97-AF65-F5344CB8AC3E}">
        <p14:creationId xmlns:p14="http://schemas.microsoft.com/office/powerpoint/2010/main" val="10510285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FD0A0-8EA2-BE70-6AF4-556B3512228B}"/>
              </a:ext>
            </a:extLst>
          </p:cNvPr>
          <p:cNvSpPr>
            <a:spLocks noGrp="1"/>
          </p:cNvSpPr>
          <p:nvPr>
            <p:ph type="title"/>
          </p:nvPr>
        </p:nvSpPr>
        <p:spPr>
          <a:xfrm>
            <a:off x="609600" y="-261847"/>
            <a:ext cx="10515600" cy="1325563"/>
          </a:xfrm>
        </p:spPr>
        <p:txBody>
          <a:bodyPr/>
          <a:lstStyle/>
          <a:p>
            <a:r>
              <a:rPr lang="en-GB" b="1" u="sng">
                <a:latin typeface="Letter-join Plus 8" panose="02000505000000020003" pitchFamily="50" charset="0"/>
              </a:rPr>
              <a:t>National assessments</a:t>
            </a:r>
          </a:p>
        </p:txBody>
      </p:sp>
      <p:sp>
        <p:nvSpPr>
          <p:cNvPr id="3" name="Content Placeholder 2">
            <a:extLst>
              <a:ext uri="{FF2B5EF4-FFF2-40B4-BE49-F238E27FC236}">
                <a16:creationId xmlns:a16="http://schemas.microsoft.com/office/drawing/2014/main" id="{8316001C-D82F-70E8-5D40-538D48CD20AB}"/>
              </a:ext>
            </a:extLst>
          </p:cNvPr>
          <p:cNvSpPr>
            <a:spLocks noGrp="1"/>
          </p:cNvSpPr>
          <p:nvPr>
            <p:ph idx="1"/>
          </p:nvPr>
        </p:nvSpPr>
        <p:spPr>
          <a:xfrm>
            <a:off x="194349" y="760348"/>
            <a:ext cx="11801006" cy="2533942"/>
          </a:xfrm>
        </p:spPr>
        <p:txBody>
          <a:bodyPr>
            <a:normAutofit/>
          </a:bodyPr>
          <a:lstStyle/>
          <a:p>
            <a:pPr marL="0" indent="0">
              <a:buNone/>
            </a:pPr>
            <a:r>
              <a:rPr lang="en-GB">
                <a:latin typeface="Letter-join Plus 8" panose="02000505000000020003" pitchFamily="50" charset="0"/>
              </a:rPr>
              <a:t>At Springwood, we follow the national assessments for year 4 and year 6. </a:t>
            </a:r>
          </a:p>
          <a:p>
            <a:pPr marL="0" indent="0">
              <a:buNone/>
            </a:pPr>
            <a:endParaRPr lang="en-GB">
              <a:latin typeface="Letter-join Plus 8" panose="02000505000000020003" pitchFamily="50" charset="0"/>
            </a:endParaRPr>
          </a:p>
          <a:p>
            <a:pPr marL="0" indent="0">
              <a:buNone/>
            </a:pPr>
            <a:r>
              <a:rPr lang="en-GB" b="1" u="sng">
                <a:latin typeface="Letter-join Plus 8" panose="02000505000000020003" pitchFamily="50" charset="0"/>
              </a:rPr>
              <a:t>Year 4 – Multiplication Tables check (MTC)</a:t>
            </a:r>
          </a:p>
          <a:p>
            <a:pPr marL="0" indent="0">
              <a:buNone/>
            </a:pPr>
            <a:r>
              <a:rPr lang="en-GB">
                <a:latin typeface="Letter-join Plus 8" panose="02000505000000020003" pitchFamily="50" charset="0"/>
              </a:rPr>
              <a:t>Pupils have 25 multiplication questions to solve. They have six seconds to answer. This is in June. There is no pass or fail. </a:t>
            </a:r>
          </a:p>
          <a:p>
            <a:pPr marL="0" indent="0">
              <a:buNone/>
            </a:pPr>
            <a:endParaRPr lang="en-GB" b="1" u="sng">
              <a:latin typeface="Letter-join Plus 8" panose="02000505000000020003" pitchFamily="50" charset="0"/>
            </a:endParaRPr>
          </a:p>
        </p:txBody>
      </p:sp>
      <p:pic>
        <p:nvPicPr>
          <p:cNvPr id="4" name="Picture 3" descr="2024 KS2 Maths SAT Papers">
            <a:extLst>
              <a:ext uri="{FF2B5EF4-FFF2-40B4-BE49-F238E27FC236}">
                <a16:creationId xmlns:a16="http://schemas.microsoft.com/office/drawing/2014/main" id="{1BC61F71-4344-35C0-A545-462F63A5B806}"/>
              </a:ext>
            </a:extLst>
          </p:cNvPr>
          <p:cNvPicPr>
            <a:picLocks noChangeAspect="1"/>
          </p:cNvPicPr>
          <p:nvPr/>
        </p:nvPicPr>
        <p:blipFill>
          <a:blip r:embed="rId2"/>
          <a:stretch>
            <a:fillRect/>
          </a:stretch>
        </p:blipFill>
        <p:spPr>
          <a:xfrm>
            <a:off x="4925960" y="3922235"/>
            <a:ext cx="7187381" cy="2827036"/>
          </a:xfrm>
          <a:prstGeom prst="rect">
            <a:avLst/>
          </a:prstGeom>
        </p:spPr>
      </p:pic>
      <p:sp>
        <p:nvSpPr>
          <p:cNvPr id="5" name="TextBox 4">
            <a:extLst>
              <a:ext uri="{FF2B5EF4-FFF2-40B4-BE49-F238E27FC236}">
                <a16:creationId xmlns:a16="http://schemas.microsoft.com/office/drawing/2014/main" id="{E3AE9292-CD40-8FB5-F446-A2FCDE9DC752}"/>
              </a:ext>
            </a:extLst>
          </p:cNvPr>
          <p:cNvSpPr txBox="1"/>
          <p:nvPr/>
        </p:nvSpPr>
        <p:spPr>
          <a:xfrm>
            <a:off x="194349" y="3503605"/>
            <a:ext cx="4731611" cy="3046988"/>
          </a:xfrm>
          <a:prstGeom prst="rect">
            <a:avLst/>
          </a:prstGeom>
          <a:noFill/>
        </p:spPr>
        <p:txBody>
          <a:bodyPr wrap="square" rtlCol="0">
            <a:spAutoFit/>
          </a:bodyPr>
          <a:lstStyle/>
          <a:p>
            <a:r>
              <a:rPr lang="en-GB" sz="2400" b="1" u="sng">
                <a:latin typeface="Letter-join Plus 8" panose="02000505000000020003" pitchFamily="50" charset="0"/>
              </a:rPr>
              <a:t>Year 6 – SATS </a:t>
            </a:r>
          </a:p>
          <a:p>
            <a:r>
              <a:rPr lang="en-GB" sz="2400">
                <a:latin typeface="Letter-join Plus 8" panose="02000505000000020003" pitchFamily="50" charset="0"/>
              </a:rPr>
              <a:t>Pupils sit three papers. An arithmetic paper that is purely calculation based and two reasoning questions that contain mostly worded problems. These assessments are timed and this takes place in May. The pass mark changes each year. </a:t>
            </a:r>
            <a:endParaRPr lang="en-GB" sz="2400"/>
          </a:p>
        </p:txBody>
      </p:sp>
    </p:spTree>
    <p:extLst>
      <p:ext uri="{BB962C8B-B14F-4D97-AF65-F5344CB8AC3E}">
        <p14:creationId xmlns:p14="http://schemas.microsoft.com/office/powerpoint/2010/main" val="10230542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6C7B03-50EE-5B14-9713-8B389F9F2627}"/>
              </a:ext>
            </a:extLst>
          </p:cNvPr>
          <p:cNvSpPr>
            <a:spLocks noGrp="1"/>
          </p:cNvSpPr>
          <p:nvPr>
            <p:ph type="title"/>
          </p:nvPr>
        </p:nvSpPr>
        <p:spPr>
          <a:xfrm>
            <a:off x="402906" y="0"/>
            <a:ext cx="10515600" cy="1325563"/>
          </a:xfrm>
        </p:spPr>
        <p:txBody>
          <a:bodyPr/>
          <a:lstStyle/>
          <a:p>
            <a:r>
              <a:rPr lang="en-GB" b="1" u="sng">
                <a:latin typeface="Letter-join Plus 8" panose="02000505000000020003" pitchFamily="50" charset="0"/>
              </a:rPr>
              <a:t>How can you help at home?</a:t>
            </a:r>
          </a:p>
        </p:txBody>
      </p:sp>
      <p:sp>
        <p:nvSpPr>
          <p:cNvPr id="3" name="Content Placeholder 2">
            <a:extLst>
              <a:ext uri="{FF2B5EF4-FFF2-40B4-BE49-F238E27FC236}">
                <a16:creationId xmlns:a16="http://schemas.microsoft.com/office/drawing/2014/main" id="{30C37F2A-CAF5-0D0C-F7EB-DF583188F603}"/>
              </a:ext>
            </a:extLst>
          </p:cNvPr>
          <p:cNvSpPr>
            <a:spLocks noGrp="1"/>
          </p:cNvSpPr>
          <p:nvPr>
            <p:ph idx="1"/>
          </p:nvPr>
        </p:nvSpPr>
        <p:spPr>
          <a:xfrm>
            <a:off x="172562" y="1099583"/>
            <a:ext cx="11433652" cy="4351338"/>
          </a:xfrm>
        </p:spPr>
        <p:txBody>
          <a:bodyPr>
            <a:normAutofit/>
          </a:bodyPr>
          <a:lstStyle/>
          <a:p>
            <a:pPr marL="0" indent="0">
              <a:buNone/>
            </a:pPr>
            <a:r>
              <a:rPr lang="en-GB" sz="3200">
                <a:latin typeface="Letter-join Plus 8" panose="02000505000000020003" pitchFamily="50" charset="0"/>
              </a:rPr>
              <a:t>It is vital that pupils learn their key facts and times tables to support fluency and problem solving. </a:t>
            </a:r>
          </a:p>
          <a:p>
            <a:pPr marL="0" indent="0">
              <a:buNone/>
            </a:pPr>
            <a:br>
              <a:rPr lang="en-GB" sz="3200">
                <a:latin typeface="Letter-join Plus 8" panose="02000505000000020003" pitchFamily="50" charset="0"/>
              </a:rPr>
            </a:br>
            <a:r>
              <a:rPr lang="en-GB" sz="3200">
                <a:latin typeface="Letter-join Plus 8" panose="02000505000000020003" pitchFamily="50" charset="0"/>
              </a:rPr>
              <a:t>We use </a:t>
            </a:r>
            <a:r>
              <a:rPr lang="en-GB" sz="3200" err="1">
                <a:latin typeface="Letter-join Plus 8" panose="02000505000000020003" pitchFamily="50" charset="0"/>
              </a:rPr>
              <a:t>Numbots</a:t>
            </a:r>
            <a:r>
              <a:rPr lang="en-GB" sz="3200">
                <a:latin typeface="Letter-join Plus 8" panose="02000505000000020003" pitchFamily="50" charset="0"/>
              </a:rPr>
              <a:t> and Times Table Rock Stars to practise at home. </a:t>
            </a:r>
          </a:p>
          <a:p>
            <a:pPr marL="0" indent="0">
              <a:buNone/>
            </a:pPr>
            <a:br>
              <a:rPr lang="en-GB" sz="3200">
                <a:latin typeface="Letter-join Plus 8" panose="02000505000000020003" pitchFamily="50" charset="0"/>
              </a:rPr>
            </a:br>
            <a:r>
              <a:rPr lang="en-GB" sz="3200">
                <a:latin typeface="Letter-join Plus 8" panose="02000505000000020003" pitchFamily="50" charset="0"/>
              </a:rPr>
              <a:t>To support year 4, we recommend using </a:t>
            </a:r>
            <a:r>
              <a:rPr lang="en-GB" sz="3200" err="1">
                <a:latin typeface="Letter-join Plus 8" panose="02000505000000020003" pitchFamily="50" charset="0"/>
              </a:rPr>
              <a:t>UR.Brainy</a:t>
            </a:r>
            <a:r>
              <a:rPr lang="en-GB" sz="3200">
                <a:latin typeface="Letter-join Plus 8" panose="02000505000000020003" pitchFamily="50" charset="0"/>
              </a:rPr>
              <a:t> to practise for their multiplication check. </a:t>
            </a:r>
          </a:p>
        </p:txBody>
      </p:sp>
      <p:pic>
        <p:nvPicPr>
          <p:cNvPr id="4" name="Picture 3" descr="NumBots and TimesTables Rockstars | Harton Primary School">
            <a:extLst>
              <a:ext uri="{FF2B5EF4-FFF2-40B4-BE49-F238E27FC236}">
                <a16:creationId xmlns:a16="http://schemas.microsoft.com/office/drawing/2014/main" id="{6EA1EA20-8D41-0405-AF51-0890AD54C0B6}"/>
              </a:ext>
            </a:extLst>
          </p:cNvPr>
          <p:cNvPicPr>
            <a:picLocks noChangeAspect="1"/>
          </p:cNvPicPr>
          <p:nvPr/>
        </p:nvPicPr>
        <p:blipFill>
          <a:blip r:embed="rId2"/>
          <a:stretch>
            <a:fillRect/>
          </a:stretch>
        </p:blipFill>
        <p:spPr>
          <a:xfrm>
            <a:off x="77786" y="4804529"/>
            <a:ext cx="3854133" cy="1881901"/>
          </a:xfrm>
          <a:prstGeom prst="rect">
            <a:avLst/>
          </a:prstGeom>
        </p:spPr>
      </p:pic>
      <p:pic>
        <p:nvPicPr>
          <p:cNvPr id="5" name="Picture 4" descr="Introducing Times Tables Rock Stars and Numbots! — Prebbleton School ...">
            <a:extLst>
              <a:ext uri="{FF2B5EF4-FFF2-40B4-BE49-F238E27FC236}">
                <a16:creationId xmlns:a16="http://schemas.microsoft.com/office/drawing/2014/main" id="{4CE47AB2-D209-F8C2-A14E-93BC1CFBA925}"/>
              </a:ext>
            </a:extLst>
          </p:cNvPr>
          <p:cNvPicPr>
            <a:picLocks noChangeAspect="1"/>
          </p:cNvPicPr>
          <p:nvPr/>
        </p:nvPicPr>
        <p:blipFill>
          <a:blip r:embed="rId3"/>
          <a:stretch>
            <a:fillRect/>
          </a:stretch>
        </p:blipFill>
        <p:spPr>
          <a:xfrm>
            <a:off x="4033519" y="4804529"/>
            <a:ext cx="4814253" cy="1925701"/>
          </a:xfrm>
          <a:prstGeom prst="rect">
            <a:avLst/>
          </a:prstGeom>
        </p:spPr>
      </p:pic>
      <p:pic>
        <p:nvPicPr>
          <p:cNvPr id="6" name="Picture 5" descr="Tutorials">
            <a:extLst>
              <a:ext uri="{FF2B5EF4-FFF2-40B4-BE49-F238E27FC236}">
                <a16:creationId xmlns:a16="http://schemas.microsoft.com/office/drawing/2014/main" id="{97D372C3-F29E-DF0F-47FC-DB3F6498168F}"/>
              </a:ext>
            </a:extLst>
          </p:cNvPr>
          <p:cNvPicPr>
            <a:picLocks noChangeAspect="1"/>
          </p:cNvPicPr>
          <p:nvPr/>
        </p:nvPicPr>
        <p:blipFill>
          <a:blip r:embed="rId4"/>
          <a:srcRect r="25452"/>
          <a:stretch>
            <a:fillRect/>
          </a:stretch>
        </p:blipFill>
        <p:spPr>
          <a:xfrm>
            <a:off x="8712205" y="5195094"/>
            <a:ext cx="3402009" cy="1312385"/>
          </a:xfrm>
          <a:prstGeom prst="rect">
            <a:avLst/>
          </a:prstGeom>
        </p:spPr>
      </p:pic>
    </p:spTree>
    <p:extLst>
      <p:ext uri="{BB962C8B-B14F-4D97-AF65-F5344CB8AC3E}">
        <p14:creationId xmlns:p14="http://schemas.microsoft.com/office/powerpoint/2010/main" val="37539943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81A88A-B26D-3E18-36EC-89F288FBB574}"/>
              </a:ext>
            </a:extLst>
          </p:cNvPr>
          <p:cNvSpPr>
            <a:spLocks noGrp="1"/>
          </p:cNvSpPr>
          <p:nvPr>
            <p:ph type="title"/>
          </p:nvPr>
        </p:nvSpPr>
        <p:spPr>
          <a:xfrm>
            <a:off x="703385" y="159633"/>
            <a:ext cx="10515600" cy="1325563"/>
          </a:xfrm>
        </p:spPr>
        <p:txBody>
          <a:bodyPr/>
          <a:lstStyle/>
          <a:p>
            <a:r>
              <a:rPr lang="en-GB" b="1" u="sng">
                <a:latin typeface="Letter-join Plus 8" panose="02000505000000020003" pitchFamily="50" charset="0"/>
              </a:rPr>
              <a:t>CGP targeted books to support at home </a:t>
            </a:r>
          </a:p>
        </p:txBody>
      </p:sp>
      <p:pic>
        <p:nvPicPr>
          <p:cNvPr id="5" name="Picture 4">
            <a:extLst>
              <a:ext uri="{FF2B5EF4-FFF2-40B4-BE49-F238E27FC236}">
                <a16:creationId xmlns:a16="http://schemas.microsoft.com/office/drawing/2014/main" id="{3238F434-1545-EEEA-9474-4E45DACF4495}"/>
              </a:ext>
            </a:extLst>
          </p:cNvPr>
          <p:cNvPicPr>
            <a:picLocks noChangeAspect="1"/>
          </p:cNvPicPr>
          <p:nvPr/>
        </p:nvPicPr>
        <p:blipFill>
          <a:blip r:embed="rId2"/>
          <a:stretch>
            <a:fillRect/>
          </a:stretch>
        </p:blipFill>
        <p:spPr>
          <a:xfrm rot="20947335">
            <a:off x="396991" y="1529501"/>
            <a:ext cx="2497699" cy="3361902"/>
          </a:xfrm>
          <a:prstGeom prst="rect">
            <a:avLst/>
          </a:prstGeom>
        </p:spPr>
      </p:pic>
      <p:pic>
        <p:nvPicPr>
          <p:cNvPr id="8" name="Picture 7">
            <a:extLst>
              <a:ext uri="{FF2B5EF4-FFF2-40B4-BE49-F238E27FC236}">
                <a16:creationId xmlns:a16="http://schemas.microsoft.com/office/drawing/2014/main" id="{C8987B8F-0AF0-70FD-A0F6-0AB28C8BB13D}"/>
              </a:ext>
            </a:extLst>
          </p:cNvPr>
          <p:cNvPicPr>
            <a:picLocks noChangeAspect="1"/>
          </p:cNvPicPr>
          <p:nvPr/>
        </p:nvPicPr>
        <p:blipFill>
          <a:blip r:embed="rId3"/>
          <a:stretch>
            <a:fillRect/>
          </a:stretch>
        </p:blipFill>
        <p:spPr>
          <a:xfrm rot="20758690">
            <a:off x="3481477" y="1713546"/>
            <a:ext cx="2425500" cy="3430909"/>
          </a:xfrm>
          <a:prstGeom prst="rect">
            <a:avLst/>
          </a:prstGeom>
        </p:spPr>
      </p:pic>
      <p:sp>
        <p:nvSpPr>
          <p:cNvPr id="11" name="Arrow: Right 10">
            <a:extLst>
              <a:ext uri="{FF2B5EF4-FFF2-40B4-BE49-F238E27FC236}">
                <a16:creationId xmlns:a16="http://schemas.microsoft.com/office/drawing/2014/main" id="{5E05AC4E-54BC-A979-9DA5-4A2A5CAF4263}"/>
              </a:ext>
            </a:extLst>
          </p:cNvPr>
          <p:cNvSpPr/>
          <p:nvPr/>
        </p:nvSpPr>
        <p:spPr>
          <a:xfrm>
            <a:off x="311881" y="5429515"/>
            <a:ext cx="5580184" cy="80889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Bundles from year 1 - 6</a:t>
            </a:r>
          </a:p>
        </p:txBody>
      </p:sp>
      <p:sp>
        <p:nvSpPr>
          <p:cNvPr id="12" name="TextBox 11">
            <a:extLst>
              <a:ext uri="{FF2B5EF4-FFF2-40B4-BE49-F238E27FC236}">
                <a16:creationId xmlns:a16="http://schemas.microsoft.com/office/drawing/2014/main" id="{B6A22A71-D6C9-64D0-770B-90E340BA4157}"/>
              </a:ext>
            </a:extLst>
          </p:cNvPr>
          <p:cNvSpPr txBox="1"/>
          <p:nvPr/>
        </p:nvSpPr>
        <p:spPr>
          <a:xfrm>
            <a:off x="6611816" y="1282567"/>
            <a:ext cx="5580184" cy="5262979"/>
          </a:xfrm>
          <a:prstGeom prst="rect">
            <a:avLst/>
          </a:prstGeom>
          <a:noFill/>
        </p:spPr>
        <p:txBody>
          <a:bodyPr wrap="square" rtlCol="0">
            <a:spAutoFit/>
          </a:bodyPr>
          <a:lstStyle/>
          <a:p>
            <a:r>
              <a:rPr lang="en-GB" sz="2400">
                <a:latin typeface="Letter-join Plus 8" panose="02000505000000020003" pitchFamily="50" charset="0"/>
              </a:rPr>
              <a:t>If you wish, you can order a bundle of recommended targeted support guides at home. </a:t>
            </a:r>
          </a:p>
          <a:p>
            <a:endParaRPr lang="en-GB" sz="2400">
              <a:latin typeface="Letter-join Plus 8" panose="02000505000000020003" pitchFamily="50" charset="0"/>
            </a:endParaRPr>
          </a:p>
          <a:p>
            <a:r>
              <a:rPr lang="en-GB" sz="2400">
                <a:latin typeface="Letter-join Plus 8" panose="02000505000000020003" pitchFamily="50" charset="0"/>
              </a:rPr>
              <a:t>Each pack contains: </a:t>
            </a:r>
          </a:p>
          <a:p>
            <a:pPr marL="285750" indent="-285750">
              <a:buFontTx/>
              <a:buChar char="-"/>
            </a:pPr>
            <a:r>
              <a:rPr lang="en-GB" sz="2400">
                <a:latin typeface="Letter-join Plus 8" panose="02000505000000020003" pitchFamily="50" charset="0"/>
              </a:rPr>
              <a:t>Reading comprehension </a:t>
            </a:r>
          </a:p>
          <a:p>
            <a:pPr marL="285750" indent="-285750">
              <a:buFontTx/>
              <a:buChar char="-"/>
            </a:pPr>
            <a:r>
              <a:rPr lang="en-GB" sz="2400">
                <a:latin typeface="Letter-join Plus 8" panose="02000505000000020003" pitchFamily="50" charset="0"/>
              </a:rPr>
              <a:t>Grammar, punctuation and spelling </a:t>
            </a:r>
          </a:p>
          <a:p>
            <a:pPr marL="285750" indent="-285750">
              <a:buFontTx/>
              <a:buChar char="-"/>
            </a:pPr>
            <a:r>
              <a:rPr lang="en-GB" sz="2400">
                <a:latin typeface="Letter-join Plus 8" panose="02000505000000020003" pitchFamily="50" charset="0"/>
              </a:rPr>
              <a:t>Maths </a:t>
            </a:r>
          </a:p>
          <a:p>
            <a:pPr marL="285750" indent="-285750">
              <a:buFontTx/>
              <a:buChar char="-"/>
            </a:pPr>
            <a:endParaRPr lang="en-GB" sz="2400">
              <a:latin typeface="Letter-join Plus 8" panose="02000505000000020003" pitchFamily="50" charset="0"/>
            </a:endParaRPr>
          </a:p>
          <a:p>
            <a:r>
              <a:rPr lang="en-GB" sz="2400">
                <a:latin typeface="Letter-join Plus 8" panose="02000505000000020003" pitchFamily="50" charset="0"/>
              </a:rPr>
              <a:t>If you order through the school, the bundles are cheaper. </a:t>
            </a:r>
          </a:p>
          <a:p>
            <a:endParaRPr lang="en-GB" sz="2400">
              <a:latin typeface="Letter-join Plus 8" panose="02000505000000020003" pitchFamily="50" charset="0"/>
            </a:endParaRPr>
          </a:p>
          <a:p>
            <a:r>
              <a:rPr lang="en-GB" sz="2400">
                <a:latin typeface="Letter-join Plus 8" panose="02000505000000020003" pitchFamily="50" charset="0"/>
              </a:rPr>
              <a:t>KS1 = instead of £15.45 : Springwood £6.60</a:t>
            </a:r>
          </a:p>
          <a:p>
            <a:r>
              <a:rPr lang="en-GB" sz="2400">
                <a:latin typeface="Letter-join Plus 8" panose="02000505000000020003" pitchFamily="50" charset="0"/>
              </a:rPr>
              <a:t>KS2 = instead of £15.65 : Springwood £7.75</a:t>
            </a:r>
          </a:p>
        </p:txBody>
      </p:sp>
    </p:spTree>
    <p:extLst>
      <p:ext uri="{BB962C8B-B14F-4D97-AF65-F5344CB8AC3E}">
        <p14:creationId xmlns:p14="http://schemas.microsoft.com/office/powerpoint/2010/main" val="12092555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3FF51-73CA-5B0D-FFB7-E5F76D94BBC1}"/>
              </a:ext>
            </a:extLst>
          </p:cNvPr>
          <p:cNvSpPr>
            <a:spLocks noGrp="1"/>
          </p:cNvSpPr>
          <p:nvPr>
            <p:ph type="title"/>
          </p:nvPr>
        </p:nvSpPr>
        <p:spPr/>
        <p:txBody>
          <a:bodyPr/>
          <a:lstStyle/>
          <a:p>
            <a:r>
              <a:rPr lang="en-GB" b="1" u="sng">
                <a:latin typeface="Letter-join Plus 8" panose="02000505000000020003" pitchFamily="50" charset="0"/>
              </a:rPr>
              <a:t>Any questions?</a:t>
            </a:r>
          </a:p>
        </p:txBody>
      </p:sp>
    </p:spTree>
    <p:extLst>
      <p:ext uri="{BB962C8B-B14F-4D97-AF65-F5344CB8AC3E}">
        <p14:creationId xmlns:p14="http://schemas.microsoft.com/office/powerpoint/2010/main" val="1430511557"/>
      </p:ext>
    </p:extLst>
  </p:cSld>
  <p:clrMapOvr>
    <a:masterClrMapping/>
  </p:clrMapOvr>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50a9a6e3-a2d9-47de-873a-7678799a3568" xsi:nil="true"/>
    <lcf76f155ced4ddcb4097134ff3c332f xmlns="6ff4603a-398c-4165-b1da-8c08ff1d404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1FE7B1E21A3614BACD4EFF6B57AC54E" ma:contentTypeVersion="16" ma:contentTypeDescription="Create a new document." ma:contentTypeScope="" ma:versionID="74b2cd35f43741aed5cb471e14760447">
  <xsd:schema xmlns:xsd="http://www.w3.org/2001/XMLSchema" xmlns:xs="http://www.w3.org/2001/XMLSchema" xmlns:p="http://schemas.microsoft.com/office/2006/metadata/properties" xmlns:ns2="50a9a6e3-a2d9-47de-873a-7678799a3568" xmlns:ns3="6ff4603a-398c-4165-b1da-8c08ff1d4042" targetNamespace="http://schemas.microsoft.com/office/2006/metadata/properties" ma:root="true" ma:fieldsID="89180905ae99af8871966375fae6c94f" ns2:_="" ns3:_="">
    <xsd:import namespace="50a9a6e3-a2d9-47de-873a-7678799a3568"/>
    <xsd:import namespace="6ff4603a-398c-4165-b1da-8c08ff1d404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SearchProperties" minOccurs="0"/>
                <xsd:element ref="ns3:MediaServiceObjectDetectorVersions"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2:TaxCatchAll" minOccurs="0"/>
                <xsd:element ref="ns3:MediaServiceLocation" minOccurs="0"/>
                <xsd:element ref="ns3:MediaServiceOCR"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a9a6e3-a2d9-47de-873a-7678799a356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727f8e21-7308-4733-b64e-f2b3c98d8f6f}" ma:internalName="TaxCatchAll" ma:showField="CatchAllData" ma:web="50a9a6e3-a2d9-47de-873a-7678799a356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ff4603a-398c-4165-b1da-8c08ff1d4042"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775f79-382c-4d84-a97a-be473dbcfd73"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description="" ma:indexed="true" ma:internalName="MediaServiceLocation"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9D88A77-E265-41B9-A0F1-B28F5C011542}">
  <ds:schemaRefs>
    <ds:schemaRef ds:uri="http://schemas.microsoft.com/sharepoint/v3/contenttype/forms"/>
  </ds:schemaRefs>
</ds:datastoreItem>
</file>

<file path=customXml/itemProps2.xml><?xml version="1.0" encoding="utf-8"?>
<ds:datastoreItem xmlns:ds="http://schemas.openxmlformats.org/officeDocument/2006/customXml" ds:itemID="{4AD89CCC-6699-47AE-98E4-0A985FB27ED4}">
  <ds:schemaRefs>
    <ds:schemaRef ds:uri="50a9a6e3-a2d9-47de-873a-7678799a3568"/>
    <ds:schemaRef ds:uri="6ff4603a-398c-4165-b1da-8c08ff1d404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67026FC-195B-4AFC-919A-691EFFE29C3B}">
  <ds:schemaRefs>
    <ds:schemaRef ds:uri="50a9a6e3-a2d9-47de-873a-7678799a3568"/>
    <ds:schemaRef ds:uri="6ff4603a-398c-4165-b1da-8c08ff1d404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TM16401375[[fn=Madison]]</Template>
  <Application>Microsoft Office PowerPoint</Application>
  <PresentationFormat>Widescreen</PresentationFormat>
  <Slides>19</Slides>
  <Notes>0</Notes>
  <HiddenSlides>0</HiddenSlide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Maths at Springwood </vt:lpstr>
      <vt:lpstr>Maths at Springwood</vt:lpstr>
      <vt:lpstr>Ark Maths Mastery </vt:lpstr>
      <vt:lpstr>Every maths lesson at Springwood </vt:lpstr>
      <vt:lpstr>Do Now</vt:lpstr>
      <vt:lpstr>New Learning </vt:lpstr>
      <vt:lpstr>Talk Task or Let’s Explore </vt:lpstr>
      <vt:lpstr>Develop learning </vt:lpstr>
      <vt:lpstr>Independent task  </vt:lpstr>
      <vt:lpstr>Plenary </vt:lpstr>
      <vt:lpstr>Ideas for depth</vt:lpstr>
      <vt:lpstr>Maths meetings </vt:lpstr>
      <vt:lpstr>Key facts taught at Springwood</vt:lpstr>
      <vt:lpstr>Ways to solve problems </vt:lpstr>
      <vt:lpstr>Summative assessments at Springwood</vt:lpstr>
      <vt:lpstr>National assessments</vt:lpstr>
      <vt:lpstr>How can you help at home?</vt:lpstr>
      <vt:lpstr>CGP targeted books to support at home </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Elisabeth Jones</dc:creator>
  <cp:revision>1</cp:revision>
  <cp:lastPrinted>2026-10-06T10:45:12Z</cp:lastPrinted>
  <dcterms:created xsi:type="dcterms:W3CDTF">2026-09-08T11:52:03Z</dcterms:created>
  <dcterms:modified xsi:type="dcterms:W3CDTF">2026-10-06T13:24:37Z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0x01010011FE7B1E21A3614BACD4EFF6B57AC54E</vt:lpwstr>
  </property>
  <property fmtid="{D5CDD505-2E9C-101B-9397-08002B2CF9AE}" pid="3" name="MediaServiceImageTags">
    <vt:lpwstr/>
  </property>
</Properties>
</file>