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61" r:id="rId7"/>
    <p:sldId id="263" r:id="rId8"/>
    <p:sldId id="260" r:id="rId9"/>
    <p:sldId id="258" r:id="rId10"/>
    <p:sldId id="262" r:id="rId11"/>
    <p:sldId id="25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261B56-B6F2-42CC-A533-358A9A6BBACB}" v="1" dt="2026-02-23T13:16:34.0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7D45C4F6-F8BD-4FB2-8BFD-6165C5C1085F}"/>
    <pc:docChg chg="undo custSel addSld delSld modSld">
      <pc:chgData name="Elisabeth Jones" userId="d871a531-438d-4e91-81ec-befa55583ca5" providerId="ADAL" clId="{7D45C4F6-F8BD-4FB2-8BFD-6165C5C1085F}" dt="2026-02-23T13:49:41.740" v="11" actId="47"/>
      <pc:docMkLst>
        <pc:docMk/>
      </pc:docMkLst>
      <pc:sldChg chg="addSp delSp modSp new mod setBg">
        <pc:chgData name="Elisabeth Jones" userId="d871a531-438d-4e91-81ec-befa55583ca5" providerId="ADAL" clId="{7D45C4F6-F8BD-4FB2-8BFD-6165C5C1085F}" dt="2026-02-13T12:32:02.866" v="9" actId="26606"/>
        <pc:sldMkLst>
          <pc:docMk/>
          <pc:sldMk cId="2241583742" sldId="263"/>
        </pc:sldMkLst>
        <pc:picChg chg="add mod">
          <ac:chgData name="Elisabeth Jones" userId="d871a531-438d-4e91-81ec-befa55583ca5" providerId="ADAL" clId="{7D45C4F6-F8BD-4FB2-8BFD-6165C5C1085F}" dt="2026-02-13T12:32:02.866" v="9" actId="26606"/>
          <ac:picMkLst>
            <pc:docMk/>
            <pc:sldMk cId="2241583742" sldId="263"/>
            <ac:picMk id="5" creationId="{7B1E9547-A30C-67BA-028F-673F58E5FC89}"/>
          </ac:picMkLst>
        </pc:picChg>
      </pc:sldChg>
      <pc:sldChg chg="new del">
        <pc:chgData name="Elisabeth Jones" userId="d871a531-438d-4e91-81ec-befa55583ca5" providerId="ADAL" clId="{7D45C4F6-F8BD-4FB2-8BFD-6165C5C1085F}" dt="2026-02-23T13:49:41.740" v="11" actId="47"/>
        <pc:sldMkLst>
          <pc:docMk/>
          <pc:sldMk cId="1111381452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F03FB-7523-3809-A6CB-80318A67C3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4BA5CC-EAFD-E378-C0A0-F88C88266B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2E1D00-89AB-CAF6-145D-246AC5543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8FE08-9009-4FFB-9669-343895A171AF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C83A35-F789-4802-B719-0D455A6B7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6C3274-E6C9-A2E8-7752-2654C7423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DC02-B1EE-408B-982B-2E364EF83E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250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338B1-5359-5ED0-2100-6D26A760E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239DC-F639-B9F2-2B53-2748DF53F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DE8465-0EDC-D173-BACB-0A58DFAEC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8FE08-9009-4FFB-9669-343895A171AF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B2019-8399-9682-D7F4-C5D9A1C7D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A4CB5F-3F46-E97D-C8A7-31FD1F295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DC02-B1EE-408B-982B-2E364EF83E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935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E8C8F-56EB-BCE8-6DC3-5DE1034F3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E098B6-61F2-C1B3-C0F5-21A2E7404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9A91B-FADF-6D2A-8BD0-A496F20BC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8FE08-9009-4FFB-9669-343895A171AF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65851-53F7-C92D-4BE9-FF76220AA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0DF4AA-EECC-9C69-977D-50A60D806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DC02-B1EE-408B-982B-2E364EF83E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210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36664-F2EF-9FAB-3151-E7E4C40E9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0D239B-6142-FEBB-6BD7-D7DC655E40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C8787E-972F-65E2-8693-92468C8334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319229-6068-0C33-A681-CABC32A86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8FE08-9009-4FFB-9669-343895A171AF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058334-D7B1-0AF7-C125-07790C209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00AD0-A4C2-CDAD-8E55-9023532A3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DC02-B1EE-408B-982B-2E364EF83E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276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137B2-AE6A-CAD3-88FD-4C061C879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ED9384-4EF1-CA28-736F-2C85573D98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544545-63CD-C3A8-51DC-FE78232929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E22CF2-CAB1-CDC4-6265-1E68D633F2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D7CF7C-A1B1-365B-1DA3-19DA9E0366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132DA3-946E-1591-8127-E58957079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8FE08-9009-4FFB-9669-343895A171AF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EDA6C4-303D-3692-476F-9B8CFADBA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E6277C-C53C-358E-95F3-C3CDC8816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DC02-B1EE-408B-982B-2E364EF83E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935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9EBB5-6525-3E01-8EFA-3D337FF17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FB8B4-43A7-B4B2-AAB8-848E40D6B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8FE08-9009-4FFB-9669-343895A171AF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7F0F9D-847D-7489-F642-50AACAA0C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74EE20-B761-851A-48A8-3E454D7B4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DC02-B1EE-408B-982B-2E364EF83E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547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ABC614-6A89-9FE7-104B-389BD8D30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8FE08-9009-4FFB-9669-343895A171AF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99895D-F0FB-EC6E-6EFD-57C8085F8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3EA80C-4338-B7C5-8D50-A73E25973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DC02-B1EE-408B-982B-2E364EF83E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963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7B24F0-8505-5646-BDBE-1443F6226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463D7-DA86-05B0-7AFF-E590BB492A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FD1773-5782-D95F-B0CD-AE10F00448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59F0CE-ACF4-D2AB-2342-AA3D4B67C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8FE08-9009-4FFB-9669-343895A171AF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68C41D-9246-EB2A-A596-279D1293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23640A-073C-7EA5-6122-A1C12F5F9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DC02-B1EE-408B-982B-2E364EF83E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250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CA6E4-F88F-10AD-B7BD-3E7BBBD9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69F560-BD7F-A86E-5A29-EE683216D4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A4981F-E298-025D-88C1-631C7B9A21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F5B2F8-F343-64E0-3671-2C237FEAF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8FE08-9009-4FFB-9669-343895A171AF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7F420D-4759-FB38-05C2-A45DE1069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E794F8-8DC8-45A5-1CB0-F4CA3DD70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DC02-B1EE-408B-982B-2E364EF83E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404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A385A-7484-42CE-39B0-F3292DF0E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7470ED-0832-F6DF-D0FA-F68E70B94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A6A5E0-61E5-64FB-F7C8-8F7391891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8FE08-9009-4FFB-9669-343895A171AF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7ED194-D7C4-0348-BCEE-24E104F84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52A53-3821-6AA2-6E59-16D1AA985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DC02-B1EE-408B-982B-2E364EF83E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521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8812C4-F3F5-EC74-DD55-00573903E6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D6F11C-4050-D3CD-FECA-81E505D7AD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D4701B-25B2-6BBE-E447-9D8CAEB77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8FE08-9009-4FFB-9669-343895A171AF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36D0B9-0DD4-D693-F423-211D0643F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A67B51-6E1C-B7CB-47A3-F3BE90338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DC02-B1EE-408B-982B-2E364EF83E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395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52AF34-35C6-C77D-C1E9-6AE01E6CE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75AD48-8C12-C204-A513-79113FA496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3ED4B-62CB-A08D-8A5F-ADE903E8E7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18FE08-9009-4FFB-9669-343895A171AF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C5803B-34FD-5CF2-5431-1E9F9A154C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0A8E76-0175-F228-04FB-677830CFBA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C1DC02-B1EE-408B-982B-2E364EF83E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049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7B9F6-8C2A-1937-0CB1-784E7F65FB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Addition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568F6E-E09D-993A-50E8-3276AA48DA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685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paper with numbers and a blue square&#10;&#10;AI-generated content may be incorrect.">
            <a:extLst>
              <a:ext uri="{FF2B5EF4-FFF2-40B4-BE49-F238E27FC236}">
                <a16:creationId xmlns:a16="http://schemas.microsoft.com/office/drawing/2014/main" id="{6DEE3B09-A617-86C8-0AC3-5178B03740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819" y="1295343"/>
            <a:ext cx="8999008" cy="426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236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aph paper with a rectangle and a rectangle&#10;&#10;AI-generated content may be incorrect.">
            <a:extLst>
              <a:ext uri="{FF2B5EF4-FFF2-40B4-BE49-F238E27FC236}">
                <a16:creationId xmlns:a16="http://schemas.microsoft.com/office/drawing/2014/main" id="{727DB685-A02F-4CA2-59CF-1F67683E5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314" y="1245472"/>
            <a:ext cx="9111371" cy="436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652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paper with a rectangle in the middle&#10;&#10;AI-generated content may be incorrect.">
            <a:extLst>
              <a:ext uri="{FF2B5EF4-FFF2-40B4-BE49-F238E27FC236}">
                <a16:creationId xmlns:a16="http://schemas.microsoft.com/office/drawing/2014/main" id="{7B1E9547-A30C-67BA-028F-673F58E5F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893" y="1163685"/>
            <a:ext cx="10134214" cy="4754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583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paper with a rectangle and a rectangle&#10;&#10;AI-generated content may be incorrect.">
            <a:extLst>
              <a:ext uri="{FF2B5EF4-FFF2-40B4-BE49-F238E27FC236}">
                <a16:creationId xmlns:a16="http://schemas.microsoft.com/office/drawing/2014/main" id="{F32F326C-F3AD-2CFC-1A33-7F664E0C7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408" y="1501823"/>
            <a:ext cx="9040818" cy="4225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099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rectangle with a black rectangle in the middle&#10;&#10;AI-generated content may be incorrect.">
            <a:extLst>
              <a:ext uri="{FF2B5EF4-FFF2-40B4-BE49-F238E27FC236}">
                <a16:creationId xmlns:a16="http://schemas.microsoft.com/office/drawing/2014/main" id="{67D15B95-0160-3D31-EF36-84B5B7FCA5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211" y="747522"/>
            <a:ext cx="9026680" cy="4176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078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paper with a rectangle and a blue rectangle&#10;&#10;AI-generated content may be incorrect.">
            <a:extLst>
              <a:ext uri="{FF2B5EF4-FFF2-40B4-BE49-F238E27FC236}">
                <a16:creationId xmlns:a16="http://schemas.microsoft.com/office/drawing/2014/main" id="{2AB96A8E-4EF9-26F1-28AF-0D12D38A10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533" y="1026817"/>
            <a:ext cx="9460839" cy="4399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754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and red grid with a square&#10;&#10;AI-generated content may be incorrect.">
            <a:extLst>
              <a:ext uri="{FF2B5EF4-FFF2-40B4-BE49-F238E27FC236}">
                <a16:creationId xmlns:a16="http://schemas.microsoft.com/office/drawing/2014/main" id="{7F3325AA-CFC2-0E82-0B3C-C9B7A161B0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354" y="1148472"/>
            <a:ext cx="9917037" cy="4561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389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8C6B0BA-921E-4574-90E3-1F84D30DE9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86D305E-FA8C-4A03-A675-6290289B8F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EE8ED1-CABC-4473-934D-D7E1919CCA3A}">
  <ds:schemaRefs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terms/"/>
    <ds:schemaRef ds:uri="6ff4603a-398c-4165-b1da-8c08ff1d4042"/>
    <ds:schemaRef ds:uri="http://purl.org/dc/elements/1.1/"/>
    <ds:schemaRef ds:uri="http://schemas.microsoft.com/office/infopath/2007/PartnerControls"/>
    <ds:schemaRef ds:uri="50a9a6e3-a2d9-47de-873a-7678799a356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1</Words>
  <Application>Microsoft Office PowerPoint</Application>
  <PresentationFormat>Widescreen</PresentationFormat>
  <Paragraphs>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Addition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2026-02-13T09:59:44Z</dcterms:created>
  <dcterms:modified xsi:type="dcterms:W3CDTF">2026-02-23T13:49:52Z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