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E246C8-4753-4000-931A-9FB6845768E0}" v="1" dt="2026-04-26T19:22:24.1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custSel addSld delSld modSld sldOrd">
      <pc:chgData name="Elisabeth Jones" userId="d871a531-438d-4e91-81ec-befa55583ca5" providerId="ADAL" clId="{B9B676CA-4031-44C8-8AA8-8D8C41A72080}" dt="2026-04-21T12:31:40.026" v="118" actId="1076"/>
      <pc:docMkLst>
        <pc:docMk/>
      </pc:docMkLst>
      <pc:sldChg chg="modSp mod">
        <pc:chgData name="Elisabeth Jones" userId="d871a531-438d-4e91-81ec-befa55583ca5" providerId="ADAL" clId="{B9B676CA-4031-44C8-8AA8-8D8C41A72080}" dt="2026-04-21T12:31:40.026" v="118" actId="1076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4-21T12:31:38.604" v="117" actId="1076"/>
          <ac:spMkLst>
            <pc:docMk/>
            <pc:sldMk cId="148198462" sldId="256"/>
            <ac:spMk id="2" creationId="{005FA885-8B0C-B410-2B7E-4113FA246923}"/>
          </ac:spMkLst>
        </pc:spChg>
        <pc:spChg chg="mod">
          <ac:chgData name="Elisabeth Jones" userId="d871a531-438d-4e91-81ec-befa55583ca5" providerId="ADAL" clId="{B9B676CA-4031-44C8-8AA8-8D8C41A72080}" dt="2026-04-21T12:31:40.026" v="118" actId="1076"/>
          <ac:spMkLst>
            <pc:docMk/>
            <pc:sldMk cId="148198462" sldId="256"/>
            <ac:spMk id="3" creationId="{00AF7D88-C098-BFE2-E734-2C193753D618}"/>
          </ac:spMkLst>
        </pc:spChg>
      </pc:sldChg>
      <pc:sldChg chg="addSp delSp modSp mod">
        <pc:chgData name="Elisabeth Jones" userId="d871a531-438d-4e91-81ec-befa55583ca5" providerId="ADAL" clId="{B9B676CA-4031-44C8-8AA8-8D8C41A72080}" dt="2026-04-21T12:30:58.809" v="55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B9B676CA-4031-44C8-8AA8-8D8C41A72080}" dt="2026-04-21T12:30:58.809" v="55" actId="1076"/>
          <ac:picMkLst>
            <pc:docMk/>
            <pc:sldMk cId="3479444236" sldId="258"/>
            <ac:picMk id="3" creationId="{99E699CC-EA01-2E35-908B-400C3E18A8FF}"/>
          </ac:picMkLst>
        </pc:picChg>
      </pc:sldChg>
      <pc:sldChg chg="addSp delSp modSp mod ord">
        <pc:chgData name="Elisabeth Jones" userId="d871a531-438d-4e91-81ec-befa55583ca5" providerId="ADAL" clId="{B9B676CA-4031-44C8-8AA8-8D8C41A72080}" dt="2026-04-21T12:30:54.481" v="52"/>
        <pc:sldMkLst>
          <pc:docMk/>
          <pc:sldMk cId="1632412304" sldId="259"/>
        </pc:sldMkLst>
        <pc:picChg chg="add mod">
          <ac:chgData name="Elisabeth Jones" userId="d871a531-438d-4e91-81ec-befa55583ca5" providerId="ADAL" clId="{B9B676CA-4031-44C8-8AA8-8D8C41A72080}" dt="2026-04-21T12:30:11.925" v="50" actId="1076"/>
          <ac:picMkLst>
            <pc:docMk/>
            <pc:sldMk cId="1632412304" sldId="259"/>
            <ac:picMk id="3" creationId="{BC1273B9-592C-2558-C0F9-FDF4A0F4ABC8}"/>
          </ac:picMkLst>
        </pc:picChg>
      </pc:sldChg>
      <pc:sldChg chg="addSp delSp modSp mod">
        <pc:chgData name="Elisabeth Jones" userId="d871a531-438d-4e91-81ec-befa55583ca5" providerId="ADAL" clId="{B9B676CA-4031-44C8-8AA8-8D8C41A72080}" dt="2026-04-21T12:29:42.364" v="47" actId="1076"/>
        <pc:sldMkLst>
          <pc:docMk/>
          <pc:sldMk cId="178006574" sldId="260"/>
        </pc:sldMkLst>
        <pc:picChg chg="add mod">
          <ac:chgData name="Elisabeth Jones" userId="d871a531-438d-4e91-81ec-befa55583ca5" providerId="ADAL" clId="{B9B676CA-4031-44C8-8AA8-8D8C41A72080}" dt="2026-04-21T12:29:42.364" v="47" actId="1076"/>
          <ac:picMkLst>
            <pc:docMk/>
            <pc:sldMk cId="178006574" sldId="260"/>
            <ac:picMk id="4" creationId="{8946105A-A259-CCD2-5DBF-057AE7CEF06B}"/>
          </ac:picMkLst>
        </pc:picChg>
      </pc:sldChg>
      <pc:sldChg chg="addSp delSp modSp mod">
        <pc:chgData name="Elisabeth Jones" userId="d871a531-438d-4e91-81ec-befa55583ca5" providerId="ADAL" clId="{B9B676CA-4031-44C8-8AA8-8D8C41A72080}" dt="2026-04-21T12:29:38.318" v="44" actId="1076"/>
        <pc:sldMkLst>
          <pc:docMk/>
          <pc:sldMk cId="59621315" sldId="264"/>
        </pc:sldMkLst>
        <pc:picChg chg="add mod">
          <ac:chgData name="Elisabeth Jones" userId="d871a531-438d-4e91-81ec-befa55583ca5" providerId="ADAL" clId="{B9B676CA-4031-44C8-8AA8-8D8C41A72080}" dt="2026-04-21T12:29:38.318" v="44" actId="1076"/>
          <ac:picMkLst>
            <pc:docMk/>
            <pc:sldMk cId="59621315" sldId="264"/>
            <ac:picMk id="3" creationId="{9D5FB16D-3808-0540-9F8A-AFE4CA65F521}"/>
          </ac:picMkLst>
        </pc:picChg>
      </pc:sldChg>
      <pc:sldChg chg="addSp modSp new mod">
        <pc:chgData name="Elisabeth Jones" userId="d871a531-438d-4e91-81ec-befa55583ca5" providerId="ADAL" clId="{B9B676CA-4031-44C8-8AA8-8D8C41A72080}" dt="2026-04-21T12:31:14.494" v="59" actId="1076"/>
        <pc:sldMkLst>
          <pc:docMk/>
          <pc:sldMk cId="912872847" sldId="265"/>
        </pc:sldMkLst>
        <pc:picChg chg="add mod">
          <ac:chgData name="Elisabeth Jones" userId="d871a531-438d-4e91-81ec-befa55583ca5" providerId="ADAL" clId="{B9B676CA-4031-44C8-8AA8-8D8C41A72080}" dt="2026-04-21T12:31:14.494" v="59" actId="1076"/>
          <ac:picMkLst>
            <pc:docMk/>
            <pc:sldMk cId="912872847" sldId="265"/>
            <ac:picMk id="3" creationId="{325358C8-7A92-41A2-116E-27E7B5D4B3AF}"/>
          </ac:picMkLst>
        </pc:pic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6T19:25:57.390" v="306" actId="14100"/>
      <pc:docMkLst>
        <pc:docMk/>
      </pc:docMkLst>
      <pc:sldChg chg="modSp mod">
        <pc:chgData name="Elisabeth Jones" userId="d871a531-438d-4e91-81ec-befa55583ca5" providerId="ADAL" clId="{7D45C4F6-F8BD-4FB2-8BFD-6165C5C1085F}" dt="2026-04-26T19:21:22.932" v="235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4-26T19:21:13.247" v="206" actId="20577"/>
          <ac:spMkLst>
            <pc:docMk/>
            <pc:sldMk cId="148198462" sldId="256"/>
            <ac:spMk id="2" creationId="{005FA885-8B0C-B410-2B7E-4113FA246923}"/>
          </ac:spMkLst>
        </pc:spChg>
        <pc:spChg chg="mod">
          <ac:chgData name="Elisabeth Jones" userId="d871a531-438d-4e91-81ec-befa55583ca5" providerId="ADAL" clId="{7D45C4F6-F8BD-4FB2-8BFD-6165C5C1085F}" dt="2026-04-26T19:21:22.932" v="235" actId="20577"/>
          <ac:spMkLst>
            <pc:docMk/>
            <pc:sldMk cId="148198462" sldId="256"/>
            <ac:spMk id="3" creationId="{00AF7D88-C098-BFE2-E734-2C193753D618}"/>
          </ac:spMkLst>
        </pc:spChg>
      </pc:sldChg>
      <pc:sldChg chg="addSp delSp modSp del mod ord">
        <pc:chgData name="Elisabeth Jones" userId="d871a531-438d-4e91-81ec-befa55583ca5" providerId="ADAL" clId="{7D45C4F6-F8BD-4FB2-8BFD-6165C5C1085F}" dt="2026-04-26T19:22:48.804" v="278" actId="47"/>
        <pc:sldMkLst>
          <pc:docMk/>
          <pc:sldMk cId="3479444236" sldId="258"/>
        </pc:sldMkLst>
      </pc:sldChg>
      <pc:sldChg chg="addSp delSp modSp add del mod">
        <pc:chgData name="Elisabeth Jones" userId="d871a531-438d-4e91-81ec-befa55583ca5" providerId="ADAL" clId="{7D45C4F6-F8BD-4FB2-8BFD-6165C5C1085F}" dt="2026-04-26T19:22:50.218" v="279" actId="47"/>
        <pc:sldMkLst>
          <pc:docMk/>
          <pc:sldMk cId="1632412304" sldId="259"/>
        </pc:sldMkLst>
      </pc:sldChg>
      <pc:sldChg chg="addSp delSp modSp add del mod">
        <pc:chgData name="Elisabeth Jones" userId="d871a531-438d-4e91-81ec-befa55583ca5" providerId="ADAL" clId="{7D45C4F6-F8BD-4FB2-8BFD-6165C5C1085F}" dt="2026-04-26T19:24:11.165" v="296" actId="14100"/>
        <pc:sldMkLst>
          <pc:docMk/>
          <pc:sldMk cId="178006574" sldId="260"/>
        </pc:sldMkLst>
        <pc:spChg chg="add mod">
          <ac:chgData name="Elisabeth Jones" userId="d871a531-438d-4e91-81ec-befa55583ca5" providerId="ADAL" clId="{7D45C4F6-F8BD-4FB2-8BFD-6165C5C1085F}" dt="2026-04-26T19:22:47.642" v="277" actId="1076"/>
          <ac:spMkLst>
            <pc:docMk/>
            <pc:sldMk cId="178006574" sldId="260"/>
            <ac:spMk id="5" creationId="{7A54CBB9-05FB-BCFB-E3C7-D3CCB909347B}"/>
          </ac:spMkLst>
        </pc:spChg>
        <pc:picChg chg="add del mod">
          <ac:chgData name="Elisabeth Jones" userId="d871a531-438d-4e91-81ec-befa55583ca5" providerId="ADAL" clId="{7D45C4F6-F8BD-4FB2-8BFD-6165C5C1085F}" dt="2026-04-26T19:23:46.074" v="289" actId="478"/>
          <ac:picMkLst>
            <pc:docMk/>
            <pc:sldMk cId="178006574" sldId="260"/>
            <ac:picMk id="3" creationId="{70899F29-B114-84B3-A31E-F40F1EB5C58B}"/>
          </ac:picMkLst>
        </pc:picChg>
        <pc:picChg chg="del">
          <ac:chgData name="Elisabeth Jones" userId="d871a531-438d-4e91-81ec-befa55583ca5" providerId="ADAL" clId="{7D45C4F6-F8BD-4FB2-8BFD-6165C5C1085F}" dt="2026-04-26T19:22:12.875" v="236" actId="478"/>
          <ac:picMkLst>
            <pc:docMk/>
            <pc:sldMk cId="178006574" sldId="260"/>
            <ac:picMk id="4" creationId="{8946105A-A259-CCD2-5DBF-057AE7CEF06B}"/>
          </ac:picMkLst>
        </pc:picChg>
        <pc:picChg chg="add mod">
          <ac:chgData name="Elisabeth Jones" userId="d871a531-438d-4e91-81ec-befa55583ca5" providerId="ADAL" clId="{7D45C4F6-F8BD-4FB2-8BFD-6165C5C1085F}" dt="2026-04-26T19:24:11.165" v="296" actId="14100"/>
          <ac:picMkLst>
            <pc:docMk/>
            <pc:sldMk cId="178006574" sldId="260"/>
            <ac:picMk id="7" creationId="{C687386D-4B21-AEF3-73A1-26C2649FA224}"/>
          </ac:picMkLst>
        </pc:picChg>
      </pc:sldChg>
      <pc:sldChg chg="addSp delSp modSp add mod">
        <pc:chgData name="Elisabeth Jones" userId="d871a531-438d-4e91-81ec-befa55583ca5" providerId="ADAL" clId="{7D45C4F6-F8BD-4FB2-8BFD-6165C5C1085F}" dt="2026-04-26T19:23:24.187" v="288" actId="1076"/>
        <pc:sldMkLst>
          <pc:docMk/>
          <pc:sldMk cId="3867702549" sldId="261"/>
        </pc:sldMkLst>
        <pc:picChg chg="del">
          <ac:chgData name="Elisabeth Jones" userId="d871a531-438d-4e91-81ec-befa55583ca5" providerId="ADAL" clId="{7D45C4F6-F8BD-4FB2-8BFD-6165C5C1085F}" dt="2026-04-26T19:23:19.660" v="285" actId="478"/>
          <ac:picMkLst>
            <pc:docMk/>
            <pc:sldMk cId="3867702549" sldId="261"/>
            <ac:picMk id="3" creationId="{DD4FCE6C-42D0-52AE-4386-2A2E6F70224F}"/>
          </ac:picMkLst>
        </pc:picChg>
        <pc:picChg chg="add mod">
          <ac:chgData name="Elisabeth Jones" userId="d871a531-438d-4e91-81ec-befa55583ca5" providerId="ADAL" clId="{7D45C4F6-F8BD-4FB2-8BFD-6165C5C1085F}" dt="2026-04-26T19:23:24.187" v="288" actId="1076"/>
          <ac:picMkLst>
            <pc:docMk/>
            <pc:sldMk cId="3867702549" sldId="261"/>
            <ac:picMk id="4" creationId="{82EF4D02-637A-B600-26EC-92FE8500339D}"/>
          </ac:picMkLst>
        </pc:picChg>
      </pc:sldChg>
      <pc:sldChg chg="add">
        <pc:chgData name="Elisabeth Jones" userId="d871a531-438d-4e91-81ec-befa55583ca5" providerId="ADAL" clId="{7D45C4F6-F8BD-4FB2-8BFD-6165C5C1085F}" dt="2026-04-26T19:22:58.807" v="283" actId="2890"/>
        <pc:sldMkLst>
          <pc:docMk/>
          <pc:sldMk cId="3438772870" sldId="262"/>
        </pc:sldMkLst>
      </pc:sldChg>
      <pc:sldChg chg="addSp delSp modSp add mod">
        <pc:chgData name="Elisabeth Jones" userId="d871a531-438d-4e91-81ec-befa55583ca5" providerId="ADAL" clId="{7D45C4F6-F8BD-4FB2-8BFD-6165C5C1085F}" dt="2026-04-26T19:25:19.166" v="300" actId="1076"/>
        <pc:sldMkLst>
          <pc:docMk/>
          <pc:sldMk cId="1556759559" sldId="263"/>
        </pc:sldMkLst>
        <pc:picChg chg="del">
          <ac:chgData name="Elisabeth Jones" userId="d871a531-438d-4e91-81ec-befa55583ca5" providerId="ADAL" clId="{7D45C4F6-F8BD-4FB2-8BFD-6165C5C1085F}" dt="2026-04-26T19:25:11.131" v="297" actId="478"/>
          <ac:picMkLst>
            <pc:docMk/>
            <pc:sldMk cId="1556759559" sldId="263"/>
            <ac:picMk id="3" creationId="{E20D77E3-6724-2077-C496-297692CB6EE0}"/>
          </ac:picMkLst>
        </pc:picChg>
        <pc:picChg chg="add mod">
          <ac:chgData name="Elisabeth Jones" userId="d871a531-438d-4e91-81ec-befa55583ca5" providerId="ADAL" clId="{7D45C4F6-F8BD-4FB2-8BFD-6165C5C1085F}" dt="2026-04-26T19:25:19.166" v="300" actId="1076"/>
          <ac:picMkLst>
            <pc:docMk/>
            <pc:sldMk cId="1556759559" sldId="263"/>
            <ac:picMk id="4" creationId="{925189ED-9F43-E95F-B9B0-005225A93E59}"/>
          </ac:picMkLst>
        </pc:picChg>
      </pc:sldChg>
      <pc:sldChg chg="addSp delSp modSp new del mod">
        <pc:chgData name="Elisabeth Jones" userId="d871a531-438d-4e91-81ec-befa55583ca5" providerId="ADAL" clId="{7D45C4F6-F8BD-4FB2-8BFD-6165C5C1085F}" dt="2026-04-26T19:22:52.323" v="280" actId="47"/>
        <pc:sldMkLst>
          <pc:docMk/>
          <pc:sldMk cId="59621315" sldId="264"/>
        </pc:sldMkLst>
      </pc:sldChg>
      <pc:sldChg chg="addSp delSp modSp add mod">
        <pc:chgData name="Elisabeth Jones" userId="d871a531-438d-4e91-81ec-befa55583ca5" providerId="ADAL" clId="{7D45C4F6-F8BD-4FB2-8BFD-6165C5C1085F}" dt="2026-04-26T19:25:57.390" v="306" actId="14100"/>
        <pc:sldMkLst>
          <pc:docMk/>
          <pc:sldMk cId="2323713521" sldId="264"/>
        </pc:sldMkLst>
        <pc:picChg chg="add mod">
          <ac:chgData name="Elisabeth Jones" userId="d871a531-438d-4e91-81ec-befa55583ca5" providerId="ADAL" clId="{7D45C4F6-F8BD-4FB2-8BFD-6165C5C1085F}" dt="2026-04-26T19:25:57.390" v="306" actId="14100"/>
          <ac:picMkLst>
            <pc:docMk/>
            <pc:sldMk cId="2323713521" sldId="264"/>
            <ac:picMk id="3" creationId="{83688F3B-6A2D-4B95-2D65-2C934D110FDD}"/>
          </ac:picMkLst>
        </pc:picChg>
        <pc:picChg chg="del">
          <ac:chgData name="Elisabeth Jones" userId="d871a531-438d-4e91-81ec-befa55583ca5" providerId="ADAL" clId="{7D45C4F6-F8BD-4FB2-8BFD-6165C5C1085F}" dt="2026-04-26T19:25:39.485" v="302" actId="478"/>
          <ac:picMkLst>
            <pc:docMk/>
            <pc:sldMk cId="2323713521" sldId="264"/>
            <ac:picMk id="7" creationId="{99C85F0F-20C4-544D-228E-1F79E5416D0D}"/>
          </ac:picMkLst>
        </pc:picChg>
      </pc:sldChg>
      <pc:sldChg chg="del">
        <pc:chgData name="Elisabeth Jones" userId="d871a531-438d-4e91-81ec-befa55583ca5" providerId="ADAL" clId="{7D45C4F6-F8BD-4FB2-8BFD-6165C5C1085F}" dt="2026-04-26T19:22:53.013" v="281" actId="47"/>
        <pc:sldMkLst>
          <pc:docMk/>
          <pc:sldMk cId="912872847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31781"/>
          </a:xfrm>
        </p:spPr>
        <p:txBody>
          <a:bodyPr/>
          <a:lstStyle/>
          <a:p>
            <a:r>
              <a:rPr lang="en-GB" dirty="0"/>
              <a:t>Percentages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6880" y="4578639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dirty="0"/>
              <a:t>Top TIP – Use your I KNOW box</a:t>
            </a:r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A54CBB9-05FB-BCFB-E3C7-D3CCB909347B}"/>
              </a:ext>
            </a:extLst>
          </p:cNvPr>
          <p:cNvSpPr txBox="1"/>
          <p:nvPr/>
        </p:nvSpPr>
        <p:spPr>
          <a:xfrm>
            <a:off x="4500581" y="5653332"/>
            <a:ext cx="7455445" cy="92333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Create your I KNOW box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87386D-4B21-AEF3-73A1-26C2649FA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38" y="529055"/>
            <a:ext cx="9599649" cy="447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8553E-8958-F1C1-2084-4FF7A8D7E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1ED853-8D02-1F3F-9E9A-6DD17A08FB43}"/>
              </a:ext>
            </a:extLst>
          </p:cNvPr>
          <p:cNvSpPr txBox="1"/>
          <p:nvPr/>
        </p:nvSpPr>
        <p:spPr>
          <a:xfrm>
            <a:off x="4500581" y="5653332"/>
            <a:ext cx="7455445" cy="92333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Create your I KNOW box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688F3B-6A2D-4B95-2D65-2C934D110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143" y="612950"/>
            <a:ext cx="9435214" cy="442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1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C7483-6C31-28E8-351A-3E48FE67A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703B0D-E320-6C6E-3FE3-05BC8C86B1A6}"/>
              </a:ext>
            </a:extLst>
          </p:cNvPr>
          <p:cNvSpPr txBox="1"/>
          <p:nvPr/>
        </p:nvSpPr>
        <p:spPr>
          <a:xfrm>
            <a:off x="4500581" y="5653332"/>
            <a:ext cx="7455445" cy="92333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Create your I KNOW box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EF4D02-637A-B600-26EC-92FE85003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441" y="736461"/>
            <a:ext cx="9105301" cy="431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0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24BAC-6E62-E2A6-0BC4-F4D6801B6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40DFC9-2F08-153C-17ED-BB0ABB84B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014" y="554545"/>
            <a:ext cx="9509081" cy="44495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A6FD01-5A84-B835-C7D3-71D8B02AEF18}"/>
              </a:ext>
            </a:extLst>
          </p:cNvPr>
          <p:cNvSpPr txBox="1"/>
          <p:nvPr/>
        </p:nvSpPr>
        <p:spPr>
          <a:xfrm>
            <a:off x="4500581" y="5653332"/>
            <a:ext cx="7455445" cy="92333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Create your I KNOW box</a:t>
            </a:r>
          </a:p>
        </p:txBody>
      </p:sp>
    </p:spTree>
    <p:extLst>
      <p:ext uri="{BB962C8B-B14F-4D97-AF65-F5344CB8AC3E}">
        <p14:creationId xmlns:p14="http://schemas.microsoft.com/office/powerpoint/2010/main" val="3438772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7806D-8AD7-E144-BB50-6073DF41C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43A353B-CE00-2F6D-BCD1-13781FD84C84}"/>
              </a:ext>
            </a:extLst>
          </p:cNvPr>
          <p:cNvSpPr txBox="1"/>
          <p:nvPr/>
        </p:nvSpPr>
        <p:spPr>
          <a:xfrm>
            <a:off x="4500581" y="5653332"/>
            <a:ext cx="7455445" cy="92333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Create your I KNOW box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5189ED-9F43-E95F-B9B0-005225A93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367" y="582804"/>
            <a:ext cx="9085947" cy="427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59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34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Percentages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2026-04-26T19:26:00Z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